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10" r:id="rId7"/>
    <p:sldMasterId id="2147483724" r:id="rId8"/>
    <p:sldMasterId id="2147483737" r:id="rId9"/>
    <p:sldMasterId id="2147483750" r:id="rId10"/>
    <p:sldMasterId id="2147483763" r:id="rId11"/>
    <p:sldMasterId id="2147483775" r:id="rId12"/>
  </p:sldMasterIdLst>
  <p:notesMasterIdLst>
    <p:notesMasterId r:id="rId29"/>
  </p:notesMasterIdLst>
  <p:sldIdLst>
    <p:sldId id="313" r:id="rId13"/>
    <p:sldId id="314" r:id="rId14"/>
    <p:sldId id="318" r:id="rId15"/>
    <p:sldId id="284" r:id="rId16"/>
    <p:sldId id="311" r:id="rId17"/>
    <p:sldId id="312" r:id="rId18"/>
    <p:sldId id="330" r:id="rId19"/>
    <p:sldId id="287" r:id="rId20"/>
    <p:sldId id="331" r:id="rId21"/>
    <p:sldId id="332" r:id="rId22"/>
    <p:sldId id="333" r:id="rId23"/>
    <p:sldId id="296" r:id="rId24"/>
    <p:sldId id="334" r:id="rId25"/>
    <p:sldId id="321" r:id="rId26"/>
    <p:sldId id="322" r:id="rId27"/>
    <p:sldId id="327" r:id="rId28"/>
    <p:sldId id="328" r:id="rId30"/>
    <p:sldId id="315" r:id="rId31"/>
    <p:sldId id="335" r:id="rId32"/>
  </p:sldIdLst>
  <p:sldSz cx="12192000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 PC" initials="MP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C8"/>
    <a:srgbClr val="990000"/>
    <a:srgbClr val="CC3300"/>
    <a:srgbClr val="FAFED2"/>
    <a:srgbClr val="D5FFEB"/>
    <a:srgbClr val="7ABC0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7" Type="http://schemas.openxmlformats.org/officeDocument/2006/relationships/tags" Target="tags/tag3.xml"/><Relationship Id="rId36" Type="http://schemas.openxmlformats.org/officeDocument/2006/relationships/commentAuthors" Target="commentAuthors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19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3" Type="http://schemas.openxmlformats.org/officeDocument/2006/relationships/slideMaster" Target="slideMasters/slideMaster2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slide" Target="slides/slide1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914E0-75E1-4E76-A57B-FF1E3735C21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9F3D2-1477-4FAC-81B0-93EBAD5C71C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9F3D2-1477-4FAC-81B0-93EBAD5C71CF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9F3D2-1477-4FAC-81B0-93EBAD5C71CF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49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fld id="{A4EC3C72-A254-4FC8-AAFA-91FB65E11DD7}" type="slidenum"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</a:fld>
            <a:endParaRPr lang="zh-CN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066CD-6F31-4DC6-B97D-A143FF692C6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E22A1-31DC-48CF-8702-5DC6E2BC4345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668D3-ED99-45FF-BA68-4EDF2B07AAD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EB359-7E80-4506-A2E5-A21253A6305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9168A-F1C7-47BC-83C4-8533934F79CC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B1281-B9FF-4074-B4CA-8CF488A8DC09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 hasCustomPrompt="1"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CBB4C-C78E-429E-BD5D-CB04DD3D2091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26D85-AAF4-42C1-9BA3-0CB33741ABB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95882-3F97-4F80-B100-514223A7D62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DA777-90FB-4B9E-AEEF-FF209977F8D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0FD7-8B45-4CCA-8D8D-8C02D72C8AF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2AAC3-E5A9-47DD-BD14-E431DD68713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A24D4-A4CF-4C88-8971-BC5C024B14E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8F3E8-B960-4DF1-9E19-6B4766A5075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EF4E8-E7CB-4C8A-A386-BAB1C955F77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49E2B-7B6A-4D19-9C99-B5CDEE48F7A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F59B5-6B39-4CDC-89DB-6C66FB607BB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A0693-B05E-47A4-AC58-A8B09E43F5C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BCDA5D87-66A4-4CE3-A09A-B3B99DE3BCB0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C6314B57-84D6-4CA0-994E-A955C71F8186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F19E9A12-1218-4FD3-A88A-6CDED832BB47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8AB15702-1E85-47CC-A692-9C57AE570091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1CDA7-772D-4484-88B1-365F632717A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60BD29A2-B1F0-4EC9-8490-DBDA2547D4D9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8BCB95CD-0C4D-4A0C-AECC-7F10260AE395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50E6B265-D274-4C5D-8D3E-782A2D0E382B}" type="datetimeFigureOut">
              <a:rPr lang="vi-VN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996623FA-0362-45E1-9371-647DE78BD28A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033A25FF-C9B8-481A-B6B4-0BA1265D4266}" type="datetimeFigureOut">
              <a:rPr lang="vi-VN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50BB29E6-2B10-4584-8A6A-234B98FD6896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4709B04A-FAE6-4270-97B6-96F864FC83F2}" type="datetimeFigureOut">
              <a:rPr lang="vi-VN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23D8B1C7-616F-4002-9296-21115AEEF568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A0EE6F4A-25A2-4842-ADA5-448CAB3F9CA1}" type="datetimeFigureOut">
              <a:rPr lang="vi-VN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0D89D561-A8FD-41C3-8489-7EDCE5DFA128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9" y="27306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9821C392-287D-4946-9825-F5A900E1D209}" type="datetimeFigureOut">
              <a:rPr lang="vi-VN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1B5129AB-223B-486F-9CD0-2FCC048D6E12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61A2576B-CC02-4B72-B00C-44C2358E8A21}" type="datetimeFigureOut">
              <a:rPr lang="vi-VN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0A399C75-E904-46F5-A2CE-451E971E0F5D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FC34871B-4EED-42CF-A607-D77C8E2621FD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82ED57E1-3705-4061-BFC0-276AF2D657D5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D9E2796E-E704-4960-98A7-CAC2F80E755B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D00108CF-BE29-492B-819E-CC584B3E8824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5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5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</p:spPr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D63DD8A6-12EC-4DD6-93EB-C8754590FFE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08413-376C-4A56-A1E8-4D47DF50A1F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DF9AB-B122-4BD8-B03D-B4711672F19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A1F5C-B274-4339-A2CC-F2835A048EF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884DF-FCA5-40F9-8B00-47C3A8F97F8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44D8D-FDD6-4310-8E1A-200EBB0261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763DB-0387-438E-B726-5B058B494DB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2B382-7BA5-45EF-ADDC-A1A03426738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BCE32-35C2-4E5A-9C6A-38508CC01A3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FB660-22AB-4F5C-B413-4130AB2EF6B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8364B-5BE3-4CB0-9856-B47E9A864F5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3E2414-0CF9-4CAA-8D50-159E5B94050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CF5561-0150-41EE-AC2A-2B312F9C59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326C62B-8DA5-4105-8CC2-1AA315D8783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5"/>
            </a:lvl4pPr>
            <a:lvl5pPr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50A501-AB8C-4EB4-8C9B-1D3246411D0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4"/>
            <a:ext cx="5386917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5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366F6A-D088-4DF8-B0E5-ED75FC509DB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696B69-45E6-494F-A170-C82AD43FB09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A2F2EA-59E9-4946-BEB6-6D52851209C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273050"/>
            <a:ext cx="4011084" cy="1162051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65"/>
            <a:ext cx="6815668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206BFD-468D-49D0-BD60-3FF958D7A95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790"/>
            </a:lvl1pPr>
            <a:lvl2pPr marL="257175" indent="0">
              <a:buNone/>
              <a:defRPr sz="675"/>
            </a:lvl2pPr>
            <a:lvl3pPr marL="514350" indent="0">
              <a:buNone/>
              <a:defRPr sz="565"/>
            </a:lvl3pPr>
            <a:lvl4pPr marL="771525" indent="0">
              <a:buNone/>
              <a:defRPr sz="505"/>
            </a:lvl4pPr>
            <a:lvl5pPr marL="1028700" indent="0">
              <a:buNone/>
              <a:defRPr sz="505"/>
            </a:lvl5pPr>
            <a:lvl6pPr marL="1285875" indent="0">
              <a:buNone/>
              <a:defRPr sz="505"/>
            </a:lvl6pPr>
            <a:lvl7pPr marL="1543050" indent="0">
              <a:buNone/>
              <a:defRPr sz="505"/>
            </a:lvl7pPr>
            <a:lvl8pPr marL="1800225" indent="0">
              <a:buNone/>
              <a:defRPr sz="505"/>
            </a:lvl8pPr>
            <a:lvl9pPr marL="2057400" indent="0">
              <a:buNone/>
              <a:defRPr sz="50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226AB1-CC3C-4E05-8185-10FC2CD202E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874D6A-4614-4072-9782-91A619C443D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77C095-B3A4-4999-BFC5-110130B2A581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3133"/>
            <a:ext cx="2844800" cy="366184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226E2CC-B996-4F0B-8788-BD7DC0D83BFD}" type="slidenum">
              <a:rPr lang="en-US" altLang="en-US" sz="2800">
                <a:solidFill>
                  <a:prstClr val="black"/>
                </a:solidFill>
                <a:latin typeface="VNI-Times" pitchFamily="2" charset="0"/>
                <a:cs typeface="Arial" panose="020B0604020202020204" pitchFamily="34" charset="0"/>
              </a:rPr>
            </a:fld>
            <a:endParaRPr lang="en-US" altLang="en-US" sz="2800">
              <a:solidFill>
                <a:prstClr val="black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11"/>
            <a:ext cx="109728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3133"/>
            <a:ext cx="2844800" cy="366184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18318D5-ED38-4552-B559-59062EBBA610}" type="slidenum">
              <a:rPr lang="en-US" altLang="en-US" sz="2800">
                <a:solidFill>
                  <a:prstClr val="black"/>
                </a:solidFill>
                <a:latin typeface="VNI-Times" pitchFamily="2" charset="0"/>
                <a:cs typeface="Arial" panose="020B0604020202020204" pitchFamily="34" charset="0"/>
              </a:rPr>
            </a:fld>
            <a:endParaRPr lang="en-US" altLang="en-US" sz="2800">
              <a:solidFill>
                <a:prstClr val="black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3133"/>
            <a:ext cx="2844800" cy="366184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4855C2-D422-4093-8797-24935ACFAB70}" type="slidenum">
              <a:rPr lang="en-US" altLang="en-US" sz="2800">
                <a:solidFill>
                  <a:prstClr val="black"/>
                </a:solidFill>
                <a:latin typeface="VNI-Times" pitchFamily="2" charset="0"/>
                <a:cs typeface="Arial" panose="020B0604020202020204" pitchFamily="34" charset="0"/>
              </a:rPr>
            </a:fld>
            <a:endParaRPr lang="en-US" altLang="en-US" sz="2800">
              <a:solidFill>
                <a:prstClr val="black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3133"/>
            <a:ext cx="2844800" cy="366184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6A0DE08-1099-4E3A-A2A7-3CB3437FC320}" type="slidenum">
              <a:rPr lang="en-US" altLang="en-US" sz="2800">
                <a:solidFill>
                  <a:prstClr val="black"/>
                </a:solidFill>
                <a:latin typeface="VNI-Times" pitchFamily="2" charset="0"/>
                <a:cs typeface="Arial" panose="020B0604020202020204" pitchFamily="34" charset="0"/>
              </a:rPr>
            </a:fld>
            <a:endParaRPr lang="en-US" altLang="en-US" sz="2800">
              <a:solidFill>
                <a:prstClr val="black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3133"/>
            <a:ext cx="2844800" cy="366184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DAEBAF-B562-4002-A893-17DBD8A20FB9}" type="slidenum">
              <a:rPr lang="en-US" altLang="en-US" sz="2800">
                <a:solidFill>
                  <a:prstClr val="black"/>
                </a:solidFill>
                <a:latin typeface="VNI-Times" pitchFamily="2" charset="0"/>
                <a:cs typeface="Arial" panose="020B0604020202020204" pitchFamily="34" charset="0"/>
              </a:rPr>
            </a:fld>
            <a:endParaRPr lang="en-US" altLang="en-US" sz="2800">
              <a:solidFill>
                <a:prstClr val="black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3133"/>
            <a:ext cx="2844800" cy="366184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C36CAB-0C67-4D70-BD74-2324F0D02049}" type="slidenum">
              <a:rPr lang="en-US" altLang="en-US" sz="2800">
                <a:solidFill>
                  <a:prstClr val="black"/>
                </a:solidFill>
                <a:latin typeface="VNI-Times" pitchFamily="2" charset="0"/>
                <a:cs typeface="Arial" panose="020B0604020202020204" pitchFamily="34" charset="0"/>
              </a:rPr>
            </a:fld>
            <a:endParaRPr lang="en-US" altLang="en-US" sz="2800">
              <a:solidFill>
                <a:prstClr val="black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3133"/>
            <a:ext cx="2844800" cy="366184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1C030B3-7E6F-4825-80D3-CEE78B5A0243}" type="slidenum">
              <a:rPr lang="en-US" altLang="en-US" sz="2800">
                <a:solidFill>
                  <a:prstClr val="black"/>
                </a:solidFill>
                <a:latin typeface="VNI-Times" pitchFamily="2" charset="0"/>
                <a:cs typeface="Arial" panose="020B0604020202020204" pitchFamily="34" charset="0"/>
              </a:rPr>
            </a:fld>
            <a:endParaRPr lang="en-US" altLang="en-US" sz="2800">
              <a:solidFill>
                <a:prstClr val="black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3133"/>
            <a:ext cx="2844800" cy="366184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F78B43E-503D-49D9-87D7-A1AD42CE2A68}" type="slidenum">
              <a:rPr lang="en-US" altLang="en-US" sz="2800">
                <a:solidFill>
                  <a:prstClr val="black"/>
                </a:solidFill>
                <a:latin typeface="VNI-Times" pitchFamily="2" charset="0"/>
                <a:cs typeface="Arial" panose="020B0604020202020204" pitchFamily="34" charset="0"/>
              </a:rPr>
            </a:fld>
            <a:endParaRPr lang="en-US" altLang="en-US" sz="2800">
              <a:solidFill>
                <a:prstClr val="black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43133"/>
            <a:ext cx="2844800" cy="366184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1084683-F2CF-4135-936B-205F84BAB6ED}" type="slidenum">
              <a:rPr lang="en-US" altLang="en-US" sz="2800">
                <a:solidFill>
                  <a:prstClr val="black"/>
                </a:solidFill>
                <a:latin typeface="VNI-Times" pitchFamily="2" charset="0"/>
                <a:cs typeface="Arial" panose="020B0604020202020204" pitchFamily="34" charset="0"/>
              </a:rPr>
            </a:fld>
            <a:endParaRPr lang="en-US" altLang="en-US" sz="2800">
              <a:solidFill>
                <a:prstClr val="black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499EC3E0-B82F-4275-91D5-5EA5CD418990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2E0BDDE4-3F1F-46E8-9F92-576588562865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A73CD1F5-7E92-4702-A35A-2E1675A86E9E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F43700E3-50AE-4DF4-A103-03CC323B72F3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D55B9692-BBCD-4E2A-9CCC-63D4DB934D8B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2337B7F5-E568-410A-A045-8B70A22DDB64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4D46C9D7-B2E8-4883-B469-5D3AFFC97CB1}" type="datetimeFigureOut">
              <a:rPr lang="vi-VN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F612C46D-982C-497B-964F-5CBB85E286A9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4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4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410EFFB4-FAFE-4134-A3CD-F1B88D384B61}" type="datetimeFigureOut">
              <a:rPr lang="vi-VN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3C365B8E-5F9F-4892-A21D-37DD36864C96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41340D71-88FD-4A1B-936A-E01B08FA16D1}" type="datetimeFigureOut">
              <a:rPr lang="vi-VN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7EDB0CDB-A71E-4845-95C5-43B4316B0CFA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CCDFD59B-634E-46BB-8282-9745C0387980}" type="datetimeFigureOut">
              <a:rPr lang="vi-VN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81BEB994-1C68-4293-A48D-B3B8B240CB2D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0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63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29FAB879-402E-4C47-946D-5B09686EDAFB}" type="datetimeFigureOut">
              <a:rPr lang="vi-VN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92B925B0-9B66-4E1D-810B-0D54FDD7BB6F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1CFAF68D-C7BA-465E-96DD-942109B5A7EE}" type="datetimeFigureOut">
              <a:rPr lang="vi-VN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9EA238D4-7423-4294-94D7-AD1188DDCCA5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6617DF2D-006F-411E-88D4-924D7B05449D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F15D3CFF-FA1A-45B1-8A34-D5BD04F79DF4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E3769B7A-5258-46A0-8005-A8CBE10E5528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AEDFA28B-911E-407A-AC01-20C9C641F38B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5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5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602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602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6286"/>
            <a:ext cx="2844800" cy="476249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6286"/>
            <a:ext cx="3860800" cy="476249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6286"/>
            <a:ext cx="2844800" cy="476249"/>
          </a:xfrm>
        </p:spPr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FC84F85E-0D4C-43C8-8C18-52869D3134D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076922CC-5006-4680-BB87-D02B468ADFC5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3A5B7421-2977-42A5-8BA4-8D5EC3BE6D52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854234E1-7C50-44CD-A3A2-AA76296E8EFC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4BFFD734-1555-40F0-B4E0-2D88342E4679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EF730122-C36A-4A2C-B368-E2EA54849A43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44A6FBD8-6CEB-4DE7-A71B-958556E10853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44706044-4CE7-4523-B6A9-6879AB43B4EC}" type="datetimeFigureOut">
              <a:rPr lang="vi-VN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23FE8388-CC2F-4A52-A2AB-B2E6ABBEE71D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4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4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AB4691E3-1465-47EA-8DAF-0B6A39FF91B3}" type="datetimeFigureOut">
              <a:rPr lang="vi-VN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E641A1BA-0797-44AF-9048-8606A4C18204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0393EEFB-99C4-4484-AB49-B05676D5BECD}" type="datetimeFigureOut">
              <a:rPr lang="vi-VN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9FF45EE4-5206-4FD6-8094-BA705B04CCC4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84A2F52A-6CA6-4164-A3D2-482F263A0FF0}" type="datetimeFigureOut">
              <a:rPr lang="vi-VN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8E8E9B2F-3AF2-41A7-82B2-99AF7DA38667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0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63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C3C505EC-A28A-46E7-8548-1FBD23EAF589}" type="datetimeFigureOut">
              <a:rPr lang="vi-VN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9685A596-4726-47BD-9F88-34CFD1408BA8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0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B67F3192-0DE4-430F-AC94-94AFE0F4E56F}" type="datetimeFigureOut">
              <a:rPr lang="vi-VN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B59A23B7-1499-40D8-A240-1EBCAAE1EA8E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0FC032D5-3B03-47A4-B3F6-F3081305EC3A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4C2C415A-CCA0-4BED-9A42-6B73D00CFAB3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E9536DF0-8FD9-45C6-A544-7203F20DFB2F}" type="datetimeFigureOut">
              <a:rPr lang="vi-VN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5943A97A-42DB-41F7-9F8D-077F992CCFA5}" type="slidenum">
              <a:rPr lang="vi-VN" altLang="en-US"/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5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5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602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602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6286"/>
            <a:ext cx="2844800" cy="476249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6286"/>
            <a:ext cx="3860800" cy="476249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6286"/>
            <a:ext cx="2844800" cy="476249"/>
          </a:xfrm>
        </p:spPr>
        <p:txBody>
          <a:bodyPr/>
          <a:lstStyle>
            <a:lvl1pPr eaLnBrk="0" hangingPunct="0"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45FCDCC7-6FDD-4B6C-84AF-57C266C7945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99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1626E-5A5D-49B5-8544-A0EDE029AE5E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35CCE-13E0-488E-9DDD-B8FB0EBE86C2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5800A-9296-4E42-B0A1-1DAD0633297D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EF963-C4B8-4EBE-A201-6D398E689A9A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1E2B7-7E1D-4CD7-8312-F26BB36B07EB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6D87E-2265-4CC6-BADE-A918720DE176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FEF4-CFA9-49BD-BD92-E2AB85A8A733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73C08-DE02-4040-9463-ACE840CD03BA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8008D-A4DD-4AD5-A9B6-C55D6B338A5B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F01A5-98F5-415D-A582-996B327CEB56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10D9-47D1-4533-9FF1-49BCB4D1AB9F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728D7-7C53-417B-B04E-79E24EEAF454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6B9E2-6ABE-4099-ABC7-C2944E8566A7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BE1E3-88E5-4A3E-850B-BEB1F831A82F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40B10-A30B-40CF-996D-03A3769A1515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8BE2F-F000-4633-AE21-10F4CCF8D893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154EC-5A55-44F3-B303-662AADF39AA8}" type="slidenum">
              <a:rPr lang="en-US">
                <a:solidFill>
                  <a:srgbClr val="000000"/>
                </a:solidFill>
              </a:rPr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11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7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9.xml"/><Relationship Id="rId14" Type="http://schemas.openxmlformats.org/officeDocument/2006/relationships/theme" Target="../theme/theme11.xml"/><Relationship Id="rId13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4" Type="http://schemas.openxmlformats.org/officeDocument/2006/relationships/theme" Target="../theme/theme5.xml"/><Relationship Id="rId1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4" Type="http://schemas.openxmlformats.org/officeDocument/2006/relationships/theme" Target="../theme/theme6.xml"/><Relationship Id="rId1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0.xml"/><Relationship Id="rId7" Type="http://schemas.openxmlformats.org/officeDocument/2006/relationships/slideLayout" Target="../slideLayouts/slideLayout89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2.xml"/><Relationship Id="rId1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4" Type="http://schemas.openxmlformats.org/officeDocument/2006/relationships/theme" Target="../theme/theme9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5D476-3CDB-4DE8-903C-D17940A7EFC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C494-FC0E-4972-8EB9-D857A7A0DCA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87FA500-27C3-49D9-824B-3221CDFE6138}" type="slidenum">
              <a:rPr lang="en-US" smtClean="0">
                <a:latin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55734A-2B41-4DA2-99DD-690ACBC5C927}" type="datetimeFigureOut">
              <a:rPr lang="vi-VN">
                <a:cs typeface="Arial" panose="020B0604020202020204" pitchFamily="34" charset="0"/>
              </a:rPr>
            </a:fld>
            <a:endParaRPr lang="vi-VN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B97FFA-437A-491D-BA82-7EDB76C0D68D}" type="slidenum">
              <a:rPr lang="vi-VN">
                <a:cs typeface="Arial" panose="020B0604020202020204" pitchFamily="34" charset="0"/>
              </a:rPr>
            </a:fld>
            <a:endParaRPr lang="vi-VN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xStyles>
    <p:titleStyle>
      <a:lvl1pPr algn="ctr" defTabSz="91249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609600" algn="ctr" defTabSz="9144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1219200" algn="ctr" defTabSz="9144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828800" algn="ctr" defTabSz="9144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2438400" algn="ctr" defTabSz="9144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0995" indent="-340995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045" indent="-283845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6695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98295" indent="-226695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495" indent="-226695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9224F90-1A1F-40BC-BC9B-738DAC0DA62A}" type="slidenum">
              <a:rPr lang="en-US" smtClean="0">
                <a:latin typeface="Arial" panose="020B0604020202020204" pitchFamily="34" charset="0"/>
              </a:rPr>
            </a:fld>
            <a:endParaRPr lang="en-US" smtClean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b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600">
                <a:solidFill>
                  <a:srgbClr val="898989"/>
                </a:solidFill>
                <a:latin typeface="Tahoma" panose="020B060403050404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99AD83-E74A-4571-9EB8-2FA282D7D519}" type="slidenum">
              <a:rPr lang="en-US" altLang="en-US">
                <a:cs typeface="Arial" panose="020B0604020202020204" pitchFamily="34" charset="0"/>
              </a:rPr>
            </a:fld>
            <a:endParaRPr lang="en-US" altLang="en-US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anose="020F0502020204030204" pitchFamily="34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15925" indent="-158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41350" indent="-127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98525" indent="-127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5700" indent="-1270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145" indent="-128270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320" indent="-128270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495" indent="-128270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670" indent="-128270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186"/>
            <a:ext cx="105156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630" indent="-341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077F62-31B8-490E-B654-8D17D13B8BA3}" type="datetimeFigureOut">
              <a:rPr lang="vi-VN">
                <a:cs typeface="Arial" panose="020B0604020202020204" pitchFamily="34" charset="0"/>
              </a:rPr>
            </a:fld>
            <a:endParaRPr lang="vi-VN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A3AAD4-1032-4C9C-A7B8-370D13EA6297}" type="slidenum">
              <a:rPr lang="vi-VN" altLang="en-US">
                <a:cs typeface="Arial" panose="020B0604020202020204" pitchFamily="34" charset="0"/>
              </a:rPr>
            </a:fld>
            <a:endParaRPr lang="vi-VN" altLang="en-US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defTabSz="68453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45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45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45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45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5905" indent="-255905" algn="l" defTabSz="6845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defTabSz="6845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5980" indent="-170180" algn="l" defTabSz="6845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98880" indent="-170180" algn="l" defTabSz="6845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80" indent="-170180" algn="l" defTabSz="6845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BDB9E6-63BC-45DF-B3A5-62B1AC5F227B}" type="datetimeFigureOut">
              <a:rPr lang="vi-VN">
                <a:cs typeface="Arial" panose="020B0604020202020204" pitchFamily="34" charset="0"/>
              </a:rPr>
            </a:fld>
            <a:endParaRPr lang="vi-VN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vi-VN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9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026CB4-AB8D-4AF1-9339-989F3C7DF8B9}" type="slidenum">
              <a:rPr lang="vi-VN" altLang="en-US">
                <a:cs typeface="Arial" panose="020B0604020202020204" pitchFamily="34" charset="0"/>
              </a:rPr>
            </a:fld>
            <a:endParaRPr lang="vi-VN" altLang="en-US"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ctr" defTabSz="68453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45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6845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6845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68453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5905" indent="-255905" algn="l" defTabSz="6845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5625" indent="-212725" algn="l" defTabSz="6845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5980" indent="-170180" algn="l" defTabSz="6845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98880" indent="-170180" algn="l" defTabSz="6845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80" indent="-170180" algn="l" defTabSz="68453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8F82CC-3618-4E48-A4D2-A2793EC2731D}" type="slidenum">
              <a:rPr lang="en-US" altLang="en-US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5D476-3CDB-4DE8-903C-D17940A7EF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5C494-FC0E-4972-8EB9-D857A7A0DC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233EFA-A0B1-4C1C-BE88-809E3DB3DBE5}" type="slidenum">
              <a:rPr lang="en-US" smtClean="0">
                <a:solidFill>
                  <a:srgbClr val="000000"/>
                </a:solidFill>
              </a:rPr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7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7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84.xml"/><Relationship Id="rId2" Type="http://schemas.openxmlformats.org/officeDocument/2006/relationships/tags" Target="../tags/tag1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84.xml"/><Relationship Id="rId3" Type="http://schemas.openxmlformats.org/officeDocument/2006/relationships/audio" Target="../media/audio1.wav"/><Relationship Id="rId2" Type="http://schemas.openxmlformats.org/officeDocument/2006/relationships/tags" Target="../tags/tag2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130.xml"/><Relationship Id="rId10" Type="http://schemas.openxmlformats.org/officeDocument/2006/relationships/image" Target="../media/image29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4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1905001"/>
            <a:ext cx="802005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CON THAM GIA BUỔI HỌC TRỰC TUYẾN</a:t>
            </a:r>
            <a:endParaRPr lang="en-US" sz="36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435" name="Subtitle 2"/>
          <p:cNvSpPr txBox="1"/>
          <p:nvPr/>
        </p:nvSpPr>
        <p:spPr bwMode="auto">
          <a:xfrm>
            <a:off x="2438400" y="3080590"/>
            <a:ext cx="68976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vi-VN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MÔN: TOÁN</a:t>
            </a:r>
            <a:endParaRPr lang="en-US" alt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vi-VN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</a:t>
            </a:r>
            <a:r>
              <a:rPr lang="en-US" altLang="en-US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1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00401" y="1600200"/>
            <a:ext cx="17367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9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1" name="Curved Right Arrow 8"/>
          <p:cNvSpPr/>
          <p:nvPr/>
        </p:nvSpPr>
        <p:spPr>
          <a:xfrm rot="16200000" flipH="1" flipV="1">
            <a:off x="4177507" y="1080294"/>
            <a:ext cx="463550" cy="7413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1" y="609601"/>
            <a:ext cx="1000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</a:rPr>
              <a:t>-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245" name="TextBox 12"/>
          <p:cNvSpPr txBox="1">
            <a:spLocks noChangeArrowheads="1"/>
          </p:cNvSpPr>
          <p:nvPr/>
        </p:nvSpPr>
        <p:spPr bwMode="auto">
          <a:xfrm>
            <a:off x="3908133" y="1570833"/>
            <a:ext cx="16541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9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TextBox 13"/>
          <p:cNvSpPr txBox="1">
            <a:spLocks noChangeArrowheads="1"/>
          </p:cNvSpPr>
          <p:nvPr/>
        </p:nvSpPr>
        <p:spPr bwMode="auto">
          <a:xfrm>
            <a:off x="1676401" y="1620839"/>
            <a:ext cx="17367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9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7114" y="1620839"/>
            <a:ext cx="16541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9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0248" name="TextBox 21"/>
          <p:cNvSpPr txBox="1">
            <a:spLocks noChangeArrowheads="1"/>
          </p:cNvSpPr>
          <p:nvPr/>
        </p:nvSpPr>
        <p:spPr bwMode="auto">
          <a:xfrm>
            <a:off x="1828801" y="2971801"/>
            <a:ext cx="1370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9" name="TextBox 22"/>
          <p:cNvSpPr txBox="1">
            <a:spLocks noChangeArrowheads="1"/>
          </p:cNvSpPr>
          <p:nvPr/>
        </p:nvSpPr>
        <p:spPr bwMode="auto">
          <a:xfrm>
            <a:off x="3886201" y="3048001"/>
            <a:ext cx="976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0" name="TextBox 23"/>
          <p:cNvSpPr txBox="1">
            <a:spLocks noChangeArrowheads="1"/>
          </p:cNvSpPr>
          <p:nvPr/>
        </p:nvSpPr>
        <p:spPr bwMode="auto">
          <a:xfrm>
            <a:off x="6003926" y="3067050"/>
            <a:ext cx="976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1" name="TextBox 24"/>
          <p:cNvSpPr txBox="1">
            <a:spLocks noChangeArrowheads="1"/>
          </p:cNvSpPr>
          <p:nvPr/>
        </p:nvSpPr>
        <p:spPr bwMode="auto">
          <a:xfrm>
            <a:off x="5440364" y="1593850"/>
            <a:ext cx="16525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9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07364" y="1647825"/>
            <a:ext cx="16541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9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0253" name="TextBox 28"/>
          <p:cNvSpPr txBox="1">
            <a:spLocks noChangeArrowheads="1"/>
          </p:cNvSpPr>
          <p:nvPr/>
        </p:nvSpPr>
        <p:spPr bwMode="auto">
          <a:xfrm>
            <a:off x="8596313" y="3065464"/>
            <a:ext cx="9763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4" name="TextBox 29"/>
          <p:cNvSpPr txBox="1">
            <a:spLocks noChangeArrowheads="1"/>
          </p:cNvSpPr>
          <p:nvPr/>
        </p:nvSpPr>
        <p:spPr bwMode="auto">
          <a:xfrm>
            <a:off x="7379859" y="1627189"/>
            <a:ext cx="16525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9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urved Right Arrow 8"/>
          <p:cNvSpPr/>
          <p:nvPr/>
        </p:nvSpPr>
        <p:spPr>
          <a:xfrm rot="5400000" flipV="1">
            <a:off x="6271419" y="1162844"/>
            <a:ext cx="463550" cy="7413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2201" y="609601"/>
            <a:ext cx="1000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</a:rPr>
              <a:t>+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3" name="Curved Right Arrow 8"/>
          <p:cNvSpPr/>
          <p:nvPr/>
        </p:nvSpPr>
        <p:spPr>
          <a:xfrm rot="5400000" flipV="1">
            <a:off x="8368507" y="1156494"/>
            <a:ext cx="463550" cy="7413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29601" y="685801"/>
            <a:ext cx="1000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</a:rPr>
              <a:t>+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82899" y="1650570"/>
            <a:ext cx="165258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9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36" name="Curved Right Arrow 8"/>
          <p:cNvSpPr/>
          <p:nvPr/>
        </p:nvSpPr>
        <p:spPr>
          <a:xfrm rot="5400000" flipV="1">
            <a:off x="9047957" y="1162844"/>
            <a:ext cx="463550" cy="7413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91601" y="762001"/>
            <a:ext cx="1000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</a:rPr>
              <a:t>+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98989" y="4562475"/>
            <a:ext cx="16541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9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0263" name="TextBox 52"/>
          <p:cNvSpPr txBox="1">
            <a:spLocks noChangeArrowheads="1"/>
          </p:cNvSpPr>
          <p:nvPr/>
        </p:nvSpPr>
        <p:spPr bwMode="auto">
          <a:xfrm>
            <a:off x="5124451" y="5856289"/>
            <a:ext cx="1560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4" name="TextBox 53"/>
          <p:cNvSpPr txBox="1">
            <a:spLocks noChangeArrowheads="1"/>
          </p:cNvSpPr>
          <p:nvPr/>
        </p:nvSpPr>
        <p:spPr bwMode="auto">
          <a:xfrm>
            <a:off x="3861888" y="4522949"/>
            <a:ext cx="16525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9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Curved Right Arrow 8"/>
          <p:cNvSpPr/>
          <p:nvPr/>
        </p:nvSpPr>
        <p:spPr>
          <a:xfrm rot="5400000" flipV="1">
            <a:off x="4831557" y="4202907"/>
            <a:ext cx="463550" cy="7413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prstClr val="black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18051" y="3762376"/>
            <a:ext cx="1000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</a:rPr>
              <a:t>+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16663" y="4560887"/>
            <a:ext cx="1666873" cy="1570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9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58" name="Curved Right Arrow 8"/>
          <p:cNvSpPr/>
          <p:nvPr/>
        </p:nvSpPr>
        <p:spPr>
          <a:xfrm rot="5400000" flipV="1">
            <a:off x="5512594" y="4215607"/>
            <a:ext cx="463550" cy="7413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99088" y="3775076"/>
            <a:ext cx="10017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</a:rPr>
              <a:t>+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20909" y="4560525"/>
            <a:ext cx="1654175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9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1" name="Curved Right Arrow 8"/>
          <p:cNvSpPr/>
          <p:nvPr/>
        </p:nvSpPr>
        <p:spPr>
          <a:xfrm rot="5400000" flipV="1">
            <a:off x="6173788" y="4229101"/>
            <a:ext cx="461963" cy="7413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59488" y="3789364"/>
            <a:ext cx="10017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</a:rPr>
              <a:t>+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0245" grpId="0"/>
      <p:bldP spid="10246" grpId="0"/>
      <p:bldP spid="17" grpId="0"/>
      <p:bldP spid="10248" grpId="0"/>
      <p:bldP spid="10249" grpId="0"/>
      <p:bldP spid="10250" grpId="0"/>
      <p:bldP spid="10251" grpId="0"/>
      <p:bldP spid="26" grpId="0"/>
      <p:bldP spid="10253" grpId="0"/>
      <p:bldP spid="10254" grpId="0"/>
      <p:bldP spid="31" grpId="0" animBg="1"/>
      <p:bldP spid="32" grpId="0"/>
      <p:bldP spid="33" grpId="0" animBg="1"/>
      <p:bldP spid="34" grpId="0"/>
      <p:bldP spid="35" grpId="0"/>
      <p:bldP spid="36" grpId="0" animBg="1"/>
      <p:bldP spid="37" grpId="0"/>
      <p:bldP spid="52" grpId="0"/>
      <p:bldP spid="10263" grpId="0"/>
      <p:bldP spid="10264" grpId="0"/>
      <p:bldP spid="55" grpId="0" animBg="1"/>
      <p:bldP spid="56" grpId="0"/>
      <p:bldP spid="57" grpId="0"/>
      <p:bldP spid="58" grpId="0" animBg="1"/>
      <p:bldP spid="59" grpId="0"/>
      <p:bldP spid="60" grpId="0"/>
      <p:bldP spid="61" grpId="0" animBg="1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6914" y="2487614"/>
            <a:ext cx="17367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9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3" name="Curved Right Arrow 8"/>
          <p:cNvSpPr/>
          <p:nvPr/>
        </p:nvSpPr>
        <p:spPr>
          <a:xfrm rot="16200000" flipH="1" flipV="1">
            <a:off x="4207669" y="2131219"/>
            <a:ext cx="463550" cy="7413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4164" y="1663701"/>
            <a:ext cx="1000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</a:rPr>
              <a:t>-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3948114" y="2471739"/>
            <a:ext cx="16525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9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1690689" y="2473325"/>
            <a:ext cx="17367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9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8250" y="2487614"/>
            <a:ext cx="165258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9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1991271" y="3886971"/>
            <a:ext cx="1265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4068764" y="3886971"/>
            <a:ext cx="1341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TextBox 9"/>
          <p:cNvSpPr txBox="1">
            <a:spLocks noChangeArrowheads="1"/>
          </p:cNvSpPr>
          <p:nvPr/>
        </p:nvSpPr>
        <p:spPr bwMode="auto">
          <a:xfrm>
            <a:off x="5314951" y="3886971"/>
            <a:ext cx="27416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MỘT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5" name="TextBox 10"/>
          <p:cNvSpPr txBox="1">
            <a:spLocks noChangeArrowheads="1"/>
          </p:cNvSpPr>
          <p:nvPr/>
        </p:nvSpPr>
        <p:spPr bwMode="auto">
          <a:xfrm>
            <a:off x="5622925" y="2487614"/>
            <a:ext cx="16525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9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65099" y="2465615"/>
            <a:ext cx="165258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9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1277" name="TextBox 12"/>
          <p:cNvSpPr txBox="1">
            <a:spLocks noChangeArrowheads="1"/>
          </p:cNvSpPr>
          <p:nvPr/>
        </p:nvSpPr>
        <p:spPr bwMode="auto">
          <a:xfrm>
            <a:off x="8809038" y="3886200"/>
            <a:ext cx="2824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HAI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8" name="TextBox 13"/>
          <p:cNvSpPr txBox="1">
            <a:spLocks noChangeArrowheads="1"/>
          </p:cNvSpPr>
          <p:nvPr/>
        </p:nvSpPr>
        <p:spPr bwMode="auto">
          <a:xfrm>
            <a:off x="8312329" y="2439489"/>
            <a:ext cx="16525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9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urved Right Arrow 8"/>
          <p:cNvSpPr/>
          <p:nvPr/>
        </p:nvSpPr>
        <p:spPr>
          <a:xfrm rot="5400000" flipV="1">
            <a:off x="6453982" y="2001044"/>
            <a:ext cx="463550" cy="7413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0476" y="1531939"/>
            <a:ext cx="1000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</a:rPr>
              <a:t>+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Curved Right Arrow 8"/>
          <p:cNvSpPr/>
          <p:nvPr/>
        </p:nvSpPr>
        <p:spPr>
          <a:xfrm rot="5400000" flipV="1">
            <a:off x="9308307" y="2002632"/>
            <a:ext cx="463550" cy="7413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25130" y="1501276"/>
            <a:ext cx="1000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</a:rPr>
              <a:t>+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63790" y="2465734"/>
            <a:ext cx="165258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9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20" name="Curved Right Arrow 8"/>
          <p:cNvSpPr/>
          <p:nvPr/>
        </p:nvSpPr>
        <p:spPr>
          <a:xfrm rot="5400000" flipV="1">
            <a:off x="9989344" y="1986757"/>
            <a:ext cx="463550" cy="7413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06167" y="1486989"/>
            <a:ext cx="10017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</a:rPr>
              <a:t>+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11269" grpId="0"/>
      <p:bldP spid="11270" grpId="0"/>
      <p:bldP spid="7" grpId="0"/>
      <p:bldP spid="11272" grpId="0"/>
      <p:bldP spid="11273" grpId="0"/>
      <p:bldP spid="11274" grpId="0"/>
      <p:bldP spid="11275" grpId="0"/>
      <p:bldP spid="12" grpId="0"/>
      <p:bldP spid="11277" grpId="0"/>
      <p:bldP spid="11278" grpId="0"/>
      <p:bldP spid="15" grpId="0" animBg="1"/>
      <p:bldP spid="16" grpId="0"/>
      <p:bldP spid="17" grpId="0" animBg="1"/>
      <p:bldP spid="18" grpId="0"/>
      <p:bldP spid="19" grpId="0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4267200" y="2590800"/>
            <a:ext cx="16525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9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rved Right Arrow 8"/>
          <p:cNvSpPr/>
          <p:nvPr/>
        </p:nvSpPr>
        <p:spPr>
          <a:xfrm rot="5400000" flipV="1">
            <a:off x="5317332" y="2255792"/>
            <a:ext cx="463550" cy="7413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6337" y="1638300"/>
            <a:ext cx="1285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smtClean="0">
                <a:solidFill>
                  <a:srgbClr val="FF0000"/>
                </a:solidFill>
              </a:rPr>
              <a:t>+</a:t>
            </a:r>
            <a:r>
              <a:rPr lang="vi-VN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7395" y="2626473"/>
            <a:ext cx="165258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9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6" name="Curved Right Arrow 8"/>
          <p:cNvSpPr/>
          <p:nvPr/>
        </p:nvSpPr>
        <p:spPr>
          <a:xfrm rot="5400000" flipV="1">
            <a:off x="6216698" y="2255793"/>
            <a:ext cx="463550" cy="7413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58198" y="1638300"/>
            <a:ext cx="10017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</a:rPr>
              <a:t>+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5253832" y="2590800"/>
            <a:ext cx="16525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9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4350392" y="3970573"/>
            <a:ext cx="32695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</a:t>
            </a:r>
            <a:r>
              <a:rPr lang="vi-VN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MỐT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6172200" y="1600200"/>
            <a:ext cx="6019800" cy="351383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en-US" sz="4800" b="1" smtClean="0">
              <a:ln w="0"/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4800" b="1" smtClean="0">
                <a:ln w="0"/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LUYỆN TẬP</a:t>
            </a:r>
            <a:endParaRPr lang="en-US" sz="4800" b="1" smtClean="0">
              <a:ln w="0"/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endParaRPr lang="en-US" sz="4800" b="1">
              <a:ln w="0"/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09" name="Text Box 141"/>
          <p:cNvSpPr txBox="1">
            <a:spLocks noChangeArrowheads="1"/>
          </p:cNvSpPr>
          <p:nvPr/>
        </p:nvSpPr>
        <p:spPr bwMode="auto">
          <a:xfrm>
            <a:off x="5053012" y="3021014"/>
            <a:ext cx="2619376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II </a:t>
            </a:r>
            <a:endParaRPr lang="en-US" altLang="en-US" sz="2400" b="1">
              <a:solidFill>
                <a:srgbClr val="00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0242" name="Text Box 25"/>
          <p:cNvSpPr txBox="1">
            <a:spLocks noChangeArrowheads="1"/>
          </p:cNvSpPr>
          <p:nvPr/>
        </p:nvSpPr>
        <p:spPr bwMode="auto">
          <a:xfrm>
            <a:off x="3870325" y="412751"/>
            <a:ext cx="6781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000000">
                    <a:lumMod val="95000"/>
                    <a:lumOff val="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Đọc các số viết bằng chữ số La Mã sau:</a:t>
            </a:r>
            <a:endParaRPr lang="en-US" sz="2400" b="1">
              <a:solidFill>
                <a:srgbClr val="000000">
                  <a:lumMod val="95000"/>
                  <a:lumOff val="5000"/>
                </a:srgb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455" name="Text Box 87"/>
          <p:cNvSpPr txBox="1">
            <a:spLocks noChangeArrowheads="1"/>
          </p:cNvSpPr>
          <p:nvPr/>
        </p:nvSpPr>
        <p:spPr bwMode="auto">
          <a:xfrm>
            <a:off x="1866900" y="1477964"/>
            <a:ext cx="2705100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333399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r>
              <a:rPr lang="en-US" altLang="en-US" sz="2400" b="1">
                <a:solidFill>
                  <a:srgbClr val="0043C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</a:t>
            </a:r>
            <a:r>
              <a:rPr lang="en-US" altLang="en-US" sz="2400" b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endParaRPr lang="en-US" altLang="en-US" sz="2400" b="1">
              <a:solidFill>
                <a:srgbClr val="00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2292" name="Oval 115"/>
          <p:cNvSpPr>
            <a:spLocks noChangeArrowheads="1"/>
          </p:cNvSpPr>
          <p:nvPr/>
        </p:nvSpPr>
        <p:spPr bwMode="auto">
          <a:xfrm>
            <a:off x="1676400" y="336550"/>
            <a:ext cx="2057400" cy="609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chemeClr val="tx2">
                    <a:lumMod val="95000"/>
                    <a:lumOff val="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Bài 1</a:t>
            </a:r>
            <a:endParaRPr lang="en-US" altLang="en-US" sz="2400" b="1">
              <a:solidFill>
                <a:schemeClr val="tx2">
                  <a:lumMod val="95000"/>
                  <a:lumOff val="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496" name="Text Box 128"/>
          <p:cNvSpPr txBox="1">
            <a:spLocks noChangeArrowheads="1"/>
          </p:cNvSpPr>
          <p:nvPr/>
        </p:nvSpPr>
        <p:spPr bwMode="auto">
          <a:xfrm>
            <a:off x="4983165" y="1511301"/>
            <a:ext cx="2673350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III</a:t>
            </a:r>
            <a:endParaRPr lang="en-US" altLang="en-US" sz="2400" b="1">
              <a:solidFill>
                <a:srgbClr val="00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498" name="Text Box 130"/>
          <p:cNvSpPr txBox="1">
            <a:spLocks noChangeArrowheads="1"/>
          </p:cNvSpPr>
          <p:nvPr/>
        </p:nvSpPr>
        <p:spPr bwMode="auto">
          <a:xfrm>
            <a:off x="7315201" y="1531939"/>
            <a:ext cx="2987700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V </a:t>
            </a:r>
            <a:endParaRPr lang="en-US" altLang="en-US" sz="2400" b="1">
              <a:solidFill>
                <a:srgbClr val="00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500" name="Text Box 132"/>
          <p:cNvSpPr txBox="1">
            <a:spLocks noChangeArrowheads="1"/>
          </p:cNvSpPr>
          <p:nvPr/>
        </p:nvSpPr>
        <p:spPr bwMode="auto">
          <a:xfrm>
            <a:off x="1866900" y="2217739"/>
            <a:ext cx="2689225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VII </a:t>
            </a:r>
            <a:endParaRPr lang="en-US" altLang="en-US" sz="2400" b="1">
              <a:solidFill>
                <a:srgbClr val="00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502" name="Text Box 134"/>
          <p:cNvSpPr txBox="1">
            <a:spLocks noChangeArrowheads="1"/>
          </p:cNvSpPr>
          <p:nvPr/>
        </p:nvSpPr>
        <p:spPr bwMode="auto">
          <a:xfrm>
            <a:off x="5005386" y="2200276"/>
            <a:ext cx="2651127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IX </a:t>
            </a:r>
            <a:endParaRPr lang="en-US" altLang="en-US" sz="2400" b="1">
              <a:solidFill>
                <a:srgbClr val="00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504" name="Text Box 136"/>
          <p:cNvSpPr txBox="1">
            <a:spLocks noChangeArrowheads="1"/>
          </p:cNvSpPr>
          <p:nvPr/>
        </p:nvSpPr>
        <p:spPr bwMode="auto">
          <a:xfrm>
            <a:off x="7620000" y="2200276"/>
            <a:ext cx="2730500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XI </a:t>
            </a:r>
            <a:endParaRPr lang="en-US" altLang="en-US" sz="2400" b="1">
              <a:solidFill>
                <a:srgbClr val="00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506" name="Text Box 138"/>
          <p:cNvSpPr txBox="1">
            <a:spLocks noChangeArrowheads="1"/>
          </p:cNvSpPr>
          <p:nvPr/>
        </p:nvSpPr>
        <p:spPr bwMode="auto">
          <a:xfrm>
            <a:off x="1866900" y="2998789"/>
            <a:ext cx="2628900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XXI </a:t>
            </a:r>
            <a:endParaRPr lang="en-US" altLang="en-US" sz="2400" b="1">
              <a:solidFill>
                <a:srgbClr val="00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510" name="Text Box 142"/>
          <p:cNvSpPr txBox="1">
            <a:spLocks noChangeArrowheads="1"/>
          </p:cNvSpPr>
          <p:nvPr/>
        </p:nvSpPr>
        <p:spPr bwMode="auto">
          <a:xfrm>
            <a:off x="5426076" y="3021014"/>
            <a:ext cx="2093913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altLang="en-US" sz="2400" b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Hai</a:t>
            </a:r>
            <a:endParaRPr lang="en-US" altLang="en-US" sz="2400" b="1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511" name="Text Box 143"/>
          <p:cNvSpPr txBox="1">
            <a:spLocks noChangeArrowheads="1"/>
          </p:cNvSpPr>
          <p:nvPr/>
        </p:nvSpPr>
        <p:spPr bwMode="auto">
          <a:xfrm>
            <a:off x="7589836" y="3021014"/>
            <a:ext cx="2603502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IV </a:t>
            </a:r>
            <a:endParaRPr lang="en-US" altLang="en-US" sz="2400" b="1">
              <a:solidFill>
                <a:srgbClr val="00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513" name="Text Box 145"/>
          <p:cNvSpPr txBox="1">
            <a:spLocks noChangeArrowheads="1"/>
          </p:cNvSpPr>
          <p:nvPr/>
        </p:nvSpPr>
        <p:spPr bwMode="auto">
          <a:xfrm>
            <a:off x="1943100" y="3743326"/>
            <a:ext cx="2628900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VI</a:t>
            </a:r>
            <a:endParaRPr lang="en-US" altLang="en-US" sz="2400" b="1">
              <a:solidFill>
                <a:srgbClr val="00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515" name="Text Box 147"/>
          <p:cNvSpPr txBox="1">
            <a:spLocks noChangeArrowheads="1"/>
          </p:cNvSpPr>
          <p:nvPr/>
        </p:nvSpPr>
        <p:spPr bwMode="auto">
          <a:xfrm>
            <a:off x="4938712" y="3790684"/>
            <a:ext cx="2765401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VIII</a:t>
            </a:r>
            <a:endParaRPr lang="en-US" altLang="en-US" sz="2400" b="1">
              <a:solidFill>
                <a:srgbClr val="00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517" name="Text Box 149"/>
          <p:cNvSpPr txBox="1">
            <a:spLocks noChangeArrowheads="1"/>
          </p:cNvSpPr>
          <p:nvPr/>
        </p:nvSpPr>
        <p:spPr bwMode="auto">
          <a:xfrm>
            <a:off x="7696200" y="3792539"/>
            <a:ext cx="2667000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X </a:t>
            </a:r>
            <a:endParaRPr lang="en-US" altLang="en-US" sz="2400" b="1">
              <a:solidFill>
                <a:srgbClr val="00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519" name="Text Box 151"/>
          <p:cNvSpPr txBox="1">
            <a:spLocks noChangeArrowheads="1"/>
          </p:cNvSpPr>
          <p:nvPr/>
        </p:nvSpPr>
        <p:spPr bwMode="auto">
          <a:xfrm>
            <a:off x="1866900" y="4492626"/>
            <a:ext cx="2667000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XII  </a:t>
            </a:r>
            <a:endParaRPr lang="en-US" altLang="en-US" sz="2400" b="1">
              <a:solidFill>
                <a:srgbClr val="00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521" name="Text Box 153"/>
          <p:cNvSpPr txBox="1">
            <a:spLocks noChangeArrowheads="1"/>
          </p:cNvSpPr>
          <p:nvPr/>
        </p:nvSpPr>
        <p:spPr bwMode="auto">
          <a:xfrm>
            <a:off x="5005386" y="4492626"/>
            <a:ext cx="3071814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 smtClean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XX </a:t>
            </a:r>
            <a:endParaRPr lang="en-US" altLang="en-US" sz="2400" b="1">
              <a:solidFill>
                <a:srgbClr val="00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547" name="Line 179"/>
          <p:cNvSpPr>
            <a:spLocks noChangeShapeType="1"/>
          </p:cNvSpPr>
          <p:nvPr/>
        </p:nvSpPr>
        <p:spPr bwMode="auto">
          <a:xfrm flipV="1">
            <a:off x="3870325" y="874415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3" name="Line 179"/>
          <p:cNvSpPr>
            <a:spLocks noChangeShapeType="1"/>
          </p:cNvSpPr>
          <p:nvPr/>
        </p:nvSpPr>
        <p:spPr bwMode="auto">
          <a:xfrm flipV="1">
            <a:off x="5426075" y="874415"/>
            <a:ext cx="31083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484" name="Text Box 116"/>
          <p:cNvSpPr txBox="1">
            <a:spLocks noChangeArrowheads="1"/>
          </p:cNvSpPr>
          <p:nvPr/>
        </p:nvSpPr>
        <p:spPr bwMode="auto">
          <a:xfrm>
            <a:off x="2325688" y="1477964"/>
            <a:ext cx="2017712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altLang="en-US" sz="2400" b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Một </a:t>
            </a:r>
            <a:endParaRPr lang="en-US" altLang="en-US" sz="2400" b="1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497" name="Text Box 129"/>
          <p:cNvSpPr txBox="1">
            <a:spLocks noChangeArrowheads="1"/>
          </p:cNvSpPr>
          <p:nvPr/>
        </p:nvSpPr>
        <p:spPr bwMode="auto">
          <a:xfrm>
            <a:off x="5551488" y="1508126"/>
            <a:ext cx="1905000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altLang="en-US" sz="2400" b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Ba</a:t>
            </a:r>
            <a:endParaRPr lang="en-US" altLang="en-US" sz="2400" b="1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499" name="Text Box 131"/>
          <p:cNvSpPr txBox="1">
            <a:spLocks noChangeArrowheads="1"/>
          </p:cNvSpPr>
          <p:nvPr/>
        </p:nvSpPr>
        <p:spPr bwMode="auto">
          <a:xfrm>
            <a:off x="8222616" y="1531939"/>
            <a:ext cx="2159000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Năm</a:t>
            </a:r>
            <a:endParaRPr lang="en-US" altLang="en-US" sz="2400" b="1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501" name="Text Box 133"/>
          <p:cNvSpPr txBox="1">
            <a:spLocks noChangeArrowheads="1"/>
          </p:cNvSpPr>
          <p:nvPr/>
        </p:nvSpPr>
        <p:spPr bwMode="auto">
          <a:xfrm>
            <a:off x="2514600" y="2215389"/>
            <a:ext cx="1905000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altLang="en-US" sz="2400" b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Bảy</a:t>
            </a:r>
            <a:endParaRPr lang="en-US" altLang="en-US" sz="2400" b="1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503" name="Text Box 135"/>
          <p:cNvSpPr txBox="1">
            <a:spLocks noChangeArrowheads="1"/>
          </p:cNvSpPr>
          <p:nvPr/>
        </p:nvSpPr>
        <p:spPr bwMode="auto">
          <a:xfrm>
            <a:off x="5500689" y="2200276"/>
            <a:ext cx="1978025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altLang="en-US" sz="2400" b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Chín</a:t>
            </a:r>
            <a:endParaRPr lang="en-US" altLang="en-US" sz="2400" b="1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505" name="Text Box 137"/>
          <p:cNvSpPr txBox="1">
            <a:spLocks noChangeArrowheads="1"/>
          </p:cNvSpPr>
          <p:nvPr/>
        </p:nvSpPr>
        <p:spPr bwMode="auto">
          <a:xfrm>
            <a:off x="8315326" y="2200276"/>
            <a:ext cx="2035175" cy="4603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altLang="en-US" sz="2400" b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Mười </a:t>
            </a:r>
            <a:r>
              <a:rPr lang="en-US" altLang="en-US" sz="2400" b="1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endParaRPr lang="en-US" altLang="en-US" sz="2400" b="1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507" name="Text Box 139"/>
          <p:cNvSpPr txBox="1">
            <a:spLocks noChangeArrowheads="1"/>
          </p:cNvSpPr>
          <p:nvPr/>
        </p:nvSpPr>
        <p:spPr bwMode="auto">
          <a:xfrm>
            <a:off x="2514601" y="2998789"/>
            <a:ext cx="2316163" cy="4603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altLang="en-US" sz="2400" b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Hai mươi mốt</a:t>
            </a:r>
            <a:endParaRPr lang="en-US" altLang="en-US" sz="2400" b="1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512" name="Text Box 144"/>
          <p:cNvSpPr txBox="1">
            <a:spLocks noChangeArrowheads="1"/>
          </p:cNvSpPr>
          <p:nvPr/>
        </p:nvSpPr>
        <p:spPr bwMode="auto">
          <a:xfrm>
            <a:off x="8315326" y="2998789"/>
            <a:ext cx="2035175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altLang="en-US" sz="2400" b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Bốn</a:t>
            </a:r>
            <a:endParaRPr lang="en-US" altLang="en-US" sz="2400" b="1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514" name="Text Box 146"/>
          <p:cNvSpPr txBox="1">
            <a:spLocks noChangeArrowheads="1"/>
          </p:cNvSpPr>
          <p:nvPr/>
        </p:nvSpPr>
        <p:spPr bwMode="auto">
          <a:xfrm>
            <a:off x="2460625" y="3740151"/>
            <a:ext cx="1905000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altLang="en-US" sz="2400" b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Sáu</a:t>
            </a:r>
            <a:endParaRPr lang="en-US" altLang="en-US" sz="2400" b="1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516" name="Text Box 148"/>
          <p:cNvSpPr txBox="1">
            <a:spLocks noChangeArrowheads="1"/>
          </p:cNvSpPr>
          <p:nvPr/>
        </p:nvSpPr>
        <p:spPr bwMode="auto">
          <a:xfrm>
            <a:off x="5649913" y="3760789"/>
            <a:ext cx="1854200" cy="4616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altLang="en-US" sz="2400" b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Tám</a:t>
            </a:r>
            <a:endParaRPr lang="en-US" altLang="en-US" sz="2400" b="1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518" name="Text Box 150"/>
          <p:cNvSpPr txBox="1">
            <a:spLocks noChangeArrowheads="1"/>
          </p:cNvSpPr>
          <p:nvPr/>
        </p:nvSpPr>
        <p:spPr bwMode="auto">
          <a:xfrm>
            <a:off x="8224838" y="3792539"/>
            <a:ext cx="2125662" cy="4603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altLang="en-US" sz="2400" b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Mười</a:t>
            </a:r>
            <a:endParaRPr lang="en-US" altLang="en-US" sz="2400" b="1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520" name="Text Box 152"/>
          <p:cNvSpPr txBox="1">
            <a:spLocks noChangeArrowheads="1"/>
          </p:cNvSpPr>
          <p:nvPr/>
        </p:nvSpPr>
        <p:spPr bwMode="auto">
          <a:xfrm>
            <a:off x="2460625" y="4502151"/>
            <a:ext cx="1905000" cy="4603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altLang="en-US" sz="2400" b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Mười hai</a:t>
            </a:r>
            <a:endParaRPr lang="en-US" altLang="en-US" sz="2400" b="1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8522" name="Text Box 154"/>
          <p:cNvSpPr txBox="1">
            <a:spLocks noChangeArrowheads="1"/>
          </p:cNvSpPr>
          <p:nvPr/>
        </p:nvSpPr>
        <p:spPr bwMode="auto">
          <a:xfrm>
            <a:off x="5573713" y="4502151"/>
            <a:ext cx="1905000" cy="4603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altLang="en-US" sz="2400" b="1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Hai mươi</a:t>
            </a:r>
            <a:endParaRPr lang="en-US" altLang="en-US" sz="2400" b="1">
              <a:solidFill>
                <a:srgbClr val="00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584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584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584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584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8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 tmFilter="0, 0; .2, .5; .8, .5; 1, 0"/>
                                        <p:tgtEl>
                                          <p:spTgt spid="584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000" autoRev="1" fill="hold"/>
                                        <p:tgtEl>
                                          <p:spTgt spid="584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 tmFilter="0, 0; .2, .5; .8, .5; 1, 0"/>
                                        <p:tgtEl>
                                          <p:spTgt spid="585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1000" autoRev="1" fill="hold"/>
                                        <p:tgtEl>
                                          <p:spTgt spid="585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 tmFilter="0, 0; .2, .5; .8, .5; 1, 0"/>
                                        <p:tgtEl>
                                          <p:spTgt spid="585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000" autoRev="1" fill="hold"/>
                                        <p:tgtEl>
                                          <p:spTgt spid="585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 tmFilter="0, 0; .2, .5; .8, .5; 1, 0"/>
                                        <p:tgtEl>
                                          <p:spTgt spid="585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000" autoRev="1" fill="hold"/>
                                        <p:tgtEl>
                                          <p:spTgt spid="585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 tmFilter="0, 0; .2, .5; .8, .5; 1, 0"/>
                                        <p:tgtEl>
                                          <p:spTgt spid="58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1000" autoRev="1" fill="hold"/>
                                        <p:tgtEl>
                                          <p:spTgt spid="585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 tmFilter="0, 0; .2, .5; .8, .5; 1, 0"/>
                                        <p:tgtEl>
                                          <p:spTgt spid="58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1000" autoRev="1" fill="hold"/>
                                        <p:tgtEl>
                                          <p:spTgt spid="585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8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 tmFilter="0, 0; .2, .5; .8, .5; 1, 0"/>
                                        <p:tgtEl>
                                          <p:spTgt spid="585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1000" autoRev="1" fill="hold"/>
                                        <p:tgtEl>
                                          <p:spTgt spid="585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 tmFilter="0, 0; .2, .5; .8, .5; 1, 0"/>
                                        <p:tgtEl>
                                          <p:spTgt spid="585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1000" autoRev="1" fill="hold"/>
                                        <p:tgtEl>
                                          <p:spTgt spid="585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8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 tmFilter="0, 0; .2, .5; .8, .5; 1, 0"/>
                                        <p:tgtEl>
                                          <p:spTgt spid="585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1000" autoRev="1" fill="hold"/>
                                        <p:tgtEl>
                                          <p:spTgt spid="585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8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 tmFilter="0, 0; .2, .5; .8, .5; 1, 0"/>
                                        <p:tgtEl>
                                          <p:spTgt spid="585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1000" autoRev="1" fill="hold"/>
                                        <p:tgtEl>
                                          <p:spTgt spid="585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8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8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 tmFilter="0, 0; .2, .5; .8, .5; 1, 0"/>
                                        <p:tgtEl>
                                          <p:spTgt spid="585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1000" autoRev="1" fill="hold"/>
                                        <p:tgtEl>
                                          <p:spTgt spid="585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8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8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 tmFilter="0, 0; .2, .5; .8, .5; 1, 0"/>
                                        <p:tgtEl>
                                          <p:spTgt spid="585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1000" autoRev="1" fill="hold"/>
                                        <p:tgtEl>
                                          <p:spTgt spid="585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8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8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09" grpId="0" animBg="1"/>
      <p:bldP spid="58455" grpId="0" animBg="1"/>
      <p:bldP spid="58496" grpId="0" animBg="1"/>
      <p:bldP spid="58498" grpId="0" animBg="1"/>
      <p:bldP spid="58500" grpId="0" animBg="1"/>
      <p:bldP spid="58502" grpId="0" animBg="1"/>
      <p:bldP spid="58504" grpId="0" animBg="1"/>
      <p:bldP spid="58506" grpId="0" animBg="1"/>
      <p:bldP spid="58510" grpId="0" animBg="1"/>
      <p:bldP spid="58511" grpId="0" animBg="1"/>
      <p:bldP spid="58513" grpId="0" animBg="1"/>
      <p:bldP spid="58515" grpId="0" animBg="1"/>
      <p:bldP spid="58517" grpId="0" animBg="1"/>
      <p:bldP spid="58519" grpId="0" animBg="1"/>
      <p:bldP spid="58521" grpId="0" animBg="1"/>
      <p:bldP spid="58547" grpId="0" animBg="1"/>
      <p:bldP spid="33" grpId="0" animBg="1"/>
      <p:bldP spid="58484" grpId="0" animBg="1"/>
      <p:bldP spid="58497" grpId="0" animBg="1"/>
      <p:bldP spid="58499" grpId="0" animBg="1"/>
      <p:bldP spid="58501" grpId="0" animBg="1"/>
      <p:bldP spid="58503" grpId="0" animBg="1"/>
      <p:bldP spid="58505" grpId="0" bldLvl="0" animBg="1"/>
      <p:bldP spid="58507" grpId="0" bldLvl="0" animBg="1"/>
      <p:bldP spid="58512" grpId="0" animBg="1"/>
      <p:bldP spid="58514" grpId="0" animBg="1"/>
      <p:bldP spid="58516" grpId="0" animBg="1"/>
      <p:bldP spid="58518" grpId="0" bldLvl="0" animBg="1"/>
      <p:bldP spid="58520" grpId="0" bldLvl="0" animBg="1"/>
      <p:bldP spid="5852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/>
          <p:nvPr/>
        </p:nvGrpSpPr>
        <p:grpSpPr bwMode="auto">
          <a:xfrm>
            <a:off x="2362200" y="1141413"/>
            <a:ext cx="1905000" cy="1905000"/>
            <a:chOff x="336" y="336"/>
            <a:chExt cx="1200" cy="1200"/>
          </a:xfrm>
        </p:grpSpPr>
        <p:sp>
          <p:nvSpPr>
            <p:cNvPr id="13387" name="Oval 3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388" name="Oval 4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3124200" y="12192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XII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743200" y="12954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XI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2438400" y="2286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VIII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2667000" y="2620964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VII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2438400" y="16002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X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2362201" y="1905000"/>
            <a:ext cx="396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IX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3124200" y="27432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VI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3581400" y="25908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V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3810000" y="22860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IV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24" name="Text Box 14"/>
          <p:cNvSpPr txBox="1">
            <a:spLocks noChangeArrowheads="1"/>
          </p:cNvSpPr>
          <p:nvPr/>
        </p:nvSpPr>
        <p:spPr bwMode="auto">
          <a:xfrm>
            <a:off x="3886200" y="19050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III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25" name="Text Box 15"/>
          <p:cNvSpPr txBox="1">
            <a:spLocks noChangeArrowheads="1"/>
          </p:cNvSpPr>
          <p:nvPr/>
        </p:nvSpPr>
        <p:spPr bwMode="auto">
          <a:xfrm>
            <a:off x="3810000" y="15240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II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26" name="Text Box 16"/>
          <p:cNvSpPr txBox="1">
            <a:spLocks noChangeArrowheads="1"/>
          </p:cNvSpPr>
          <p:nvPr/>
        </p:nvSpPr>
        <p:spPr bwMode="auto">
          <a:xfrm>
            <a:off x="3505200" y="12954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I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 rot="-5411360">
            <a:off x="3046413" y="2286001"/>
            <a:ext cx="611188" cy="1587"/>
          </a:xfrm>
          <a:prstGeom prst="line">
            <a:avLst/>
          </a:prstGeom>
          <a:noFill/>
          <a:ln w="76200">
            <a:solidFill>
              <a:srgbClr val="6600CC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28" name="Text Box 113"/>
          <p:cNvSpPr txBox="1">
            <a:spLocks noChangeArrowheads="1"/>
          </p:cNvSpPr>
          <p:nvPr/>
        </p:nvSpPr>
        <p:spPr bwMode="auto">
          <a:xfrm>
            <a:off x="4267200" y="347664"/>
            <a:ext cx="53340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chỉ mấy giờ ?</a:t>
            </a:r>
            <a:endParaRPr lang="en-US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9" name="Oval 114"/>
          <p:cNvSpPr>
            <a:spLocks noChangeArrowheads="1"/>
          </p:cNvSpPr>
          <p:nvPr/>
        </p:nvSpPr>
        <p:spPr bwMode="auto">
          <a:xfrm>
            <a:off x="1828800" y="304800"/>
            <a:ext cx="2133600" cy="609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 2 </a:t>
            </a:r>
            <a:endParaRPr lang="en-US" altLang="en-US" sz="2800" b="1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9510" name="Group 118"/>
          <p:cNvGrpSpPr/>
          <p:nvPr/>
        </p:nvGrpSpPr>
        <p:grpSpPr bwMode="auto">
          <a:xfrm>
            <a:off x="3279775" y="1411288"/>
            <a:ext cx="152400" cy="652462"/>
            <a:chOff x="3888" y="576"/>
            <a:chExt cx="96" cy="432"/>
          </a:xfrm>
        </p:grpSpPr>
        <p:sp>
          <p:nvSpPr>
            <p:cNvPr id="13385" name="Line 119"/>
            <p:cNvSpPr>
              <a:spLocks noChangeShapeType="1"/>
            </p:cNvSpPr>
            <p:nvPr/>
          </p:nvSpPr>
          <p:spPr bwMode="auto">
            <a:xfrm>
              <a:off x="3936" y="576"/>
              <a:ext cx="0" cy="432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6" name="Oval 120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331" name="Group 121"/>
          <p:cNvGrpSpPr/>
          <p:nvPr/>
        </p:nvGrpSpPr>
        <p:grpSpPr bwMode="auto">
          <a:xfrm>
            <a:off x="5105400" y="1143000"/>
            <a:ext cx="1905000" cy="1905000"/>
            <a:chOff x="336" y="336"/>
            <a:chExt cx="1200" cy="1200"/>
          </a:xfrm>
        </p:grpSpPr>
        <p:sp>
          <p:nvSpPr>
            <p:cNvPr id="13383" name="Oval 122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384" name="Oval 123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59516" name="Text Box 124"/>
          <p:cNvSpPr txBox="1">
            <a:spLocks noChangeArrowheads="1"/>
          </p:cNvSpPr>
          <p:nvPr/>
        </p:nvSpPr>
        <p:spPr bwMode="auto">
          <a:xfrm>
            <a:off x="5867400" y="12192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XII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33" name="Text Box 125"/>
          <p:cNvSpPr txBox="1">
            <a:spLocks noChangeArrowheads="1"/>
          </p:cNvSpPr>
          <p:nvPr/>
        </p:nvSpPr>
        <p:spPr bwMode="auto">
          <a:xfrm>
            <a:off x="5486400" y="12954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XI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34" name="Text Box 126"/>
          <p:cNvSpPr txBox="1">
            <a:spLocks noChangeArrowheads="1"/>
          </p:cNvSpPr>
          <p:nvPr/>
        </p:nvSpPr>
        <p:spPr bwMode="auto">
          <a:xfrm>
            <a:off x="5181600" y="2286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VIII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35" name="Text Box 127"/>
          <p:cNvSpPr txBox="1">
            <a:spLocks noChangeArrowheads="1"/>
          </p:cNvSpPr>
          <p:nvPr/>
        </p:nvSpPr>
        <p:spPr bwMode="auto">
          <a:xfrm>
            <a:off x="5410200" y="2620964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VII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36" name="Text Box 128"/>
          <p:cNvSpPr txBox="1">
            <a:spLocks noChangeArrowheads="1"/>
          </p:cNvSpPr>
          <p:nvPr/>
        </p:nvSpPr>
        <p:spPr bwMode="auto">
          <a:xfrm>
            <a:off x="5181600" y="16002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X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37" name="Text Box 129"/>
          <p:cNvSpPr txBox="1">
            <a:spLocks noChangeArrowheads="1"/>
          </p:cNvSpPr>
          <p:nvPr/>
        </p:nvSpPr>
        <p:spPr bwMode="auto">
          <a:xfrm>
            <a:off x="5105401" y="1905000"/>
            <a:ext cx="396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IX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38" name="Text Box 130"/>
          <p:cNvSpPr txBox="1">
            <a:spLocks noChangeArrowheads="1"/>
          </p:cNvSpPr>
          <p:nvPr/>
        </p:nvSpPr>
        <p:spPr bwMode="auto">
          <a:xfrm>
            <a:off x="5867400" y="27432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VI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39" name="Text Box 131"/>
          <p:cNvSpPr txBox="1">
            <a:spLocks noChangeArrowheads="1"/>
          </p:cNvSpPr>
          <p:nvPr/>
        </p:nvSpPr>
        <p:spPr bwMode="auto">
          <a:xfrm>
            <a:off x="6324600" y="25908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V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40" name="Text Box 132"/>
          <p:cNvSpPr txBox="1">
            <a:spLocks noChangeArrowheads="1"/>
          </p:cNvSpPr>
          <p:nvPr/>
        </p:nvSpPr>
        <p:spPr bwMode="auto">
          <a:xfrm>
            <a:off x="6553200" y="22860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IV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41" name="Text Box 133"/>
          <p:cNvSpPr txBox="1">
            <a:spLocks noChangeArrowheads="1"/>
          </p:cNvSpPr>
          <p:nvPr/>
        </p:nvSpPr>
        <p:spPr bwMode="auto">
          <a:xfrm>
            <a:off x="6629400" y="19050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III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42" name="Text Box 134"/>
          <p:cNvSpPr txBox="1">
            <a:spLocks noChangeArrowheads="1"/>
          </p:cNvSpPr>
          <p:nvPr/>
        </p:nvSpPr>
        <p:spPr bwMode="auto">
          <a:xfrm>
            <a:off x="6553200" y="15240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II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43" name="Text Box 135"/>
          <p:cNvSpPr txBox="1">
            <a:spLocks noChangeArrowheads="1"/>
          </p:cNvSpPr>
          <p:nvPr/>
        </p:nvSpPr>
        <p:spPr bwMode="auto">
          <a:xfrm>
            <a:off x="6248400" y="12954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I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grpSp>
        <p:nvGrpSpPr>
          <p:cNvPr id="59529" name="Group 137"/>
          <p:cNvGrpSpPr/>
          <p:nvPr/>
        </p:nvGrpSpPr>
        <p:grpSpPr bwMode="auto">
          <a:xfrm>
            <a:off x="6019800" y="1447800"/>
            <a:ext cx="160338" cy="685800"/>
            <a:chOff x="3888" y="576"/>
            <a:chExt cx="96" cy="432"/>
          </a:xfrm>
        </p:grpSpPr>
        <p:sp>
          <p:nvSpPr>
            <p:cNvPr id="13381" name="Line 138"/>
            <p:cNvSpPr>
              <a:spLocks noChangeShapeType="1"/>
            </p:cNvSpPr>
            <p:nvPr/>
          </p:nvSpPr>
          <p:spPr bwMode="auto">
            <a:xfrm>
              <a:off x="3936" y="576"/>
              <a:ext cx="0" cy="432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82" name="Oval 139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13345" name="Group 159"/>
          <p:cNvGrpSpPr/>
          <p:nvPr/>
        </p:nvGrpSpPr>
        <p:grpSpPr bwMode="auto">
          <a:xfrm>
            <a:off x="8001000" y="1143000"/>
            <a:ext cx="1905000" cy="1905000"/>
            <a:chOff x="336" y="336"/>
            <a:chExt cx="1200" cy="1200"/>
          </a:xfrm>
        </p:grpSpPr>
        <p:sp>
          <p:nvSpPr>
            <p:cNvPr id="13379" name="Oval 160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3380" name="Oval 161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59554" name="Text Box 162"/>
          <p:cNvSpPr txBox="1">
            <a:spLocks noChangeArrowheads="1"/>
          </p:cNvSpPr>
          <p:nvPr/>
        </p:nvSpPr>
        <p:spPr bwMode="auto">
          <a:xfrm>
            <a:off x="8763000" y="12192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XII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47" name="Text Box 163"/>
          <p:cNvSpPr txBox="1">
            <a:spLocks noChangeArrowheads="1"/>
          </p:cNvSpPr>
          <p:nvPr/>
        </p:nvSpPr>
        <p:spPr bwMode="auto">
          <a:xfrm>
            <a:off x="8382000" y="12954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XI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48" name="Text Box 164"/>
          <p:cNvSpPr txBox="1">
            <a:spLocks noChangeArrowheads="1"/>
          </p:cNvSpPr>
          <p:nvPr/>
        </p:nvSpPr>
        <p:spPr bwMode="auto">
          <a:xfrm>
            <a:off x="8077200" y="2286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VIII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49" name="Text Box 165"/>
          <p:cNvSpPr txBox="1">
            <a:spLocks noChangeArrowheads="1"/>
          </p:cNvSpPr>
          <p:nvPr/>
        </p:nvSpPr>
        <p:spPr bwMode="auto">
          <a:xfrm>
            <a:off x="8305800" y="2620964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VII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50" name="Text Box 166"/>
          <p:cNvSpPr txBox="1">
            <a:spLocks noChangeArrowheads="1"/>
          </p:cNvSpPr>
          <p:nvPr/>
        </p:nvSpPr>
        <p:spPr bwMode="auto">
          <a:xfrm>
            <a:off x="8077200" y="16002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X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51" name="Text Box 167"/>
          <p:cNvSpPr txBox="1">
            <a:spLocks noChangeArrowheads="1"/>
          </p:cNvSpPr>
          <p:nvPr/>
        </p:nvSpPr>
        <p:spPr bwMode="auto">
          <a:xfrm>
            <a:off x="8001001" y="1905000"/>
            <a:ext cx="396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IX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52" name="Text Box 168"/>
          <p:cNvSpPr txBox="1">
            <a:spLocks noChangeArrowheads="1"/>
          </p:cNvSpPr>
          <p:nvPr/>
        </p:nvSpPr>
        <p:spPr bwMode="auto">
          <a:xfrm>
            <a:off x="8763000" y="27432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VI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53" name="Text Box 169"/>
          <p:cNvSpPr txBox="1">
            <a:spLocks noChangeArrowheads="1"/>
          </p:cNvSpPr>
          <p:nvPr/>
        </p:nvSpPr>
        <p:spPr bwMode="auto">
          <a:xfrm>
            <a:off x="9220200" y="25908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V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54" name="Text Box 170"/>
          <p:cNvSpPr txBox="1">
            <a:spLocks noChangeArrowheads="1"/>
          </p:cNvSpPr>
          <p:nvPr/>
        </p:nvSpPr>
        <p:spPr bwMode="auto">
          <a:xfrm>
            <a:off x="9448800" y="22860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IV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59563" name="Text Box 171"/>
          <p:cNvSpPr txBox="1">
            <a:spLocks noChangeArrowheads="1"/>
          </p:cNvSpPr>
          <p:nvPr/>
        </p:nvSpPr>
        <p:spPr bwMode="auto">
          <a:xfrm>
            <a:off x="9525000" y="19050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III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56" name="Text Box 172"/>
          <p:cNvSpPr txBox="1">
            <a:spLocks noChangeArrowheads="1"/>
          </p:cNvSpPr>
          <p:nvPr/>
        </p:nvSpPr>
        <p:spPr bwMode="auto">
          <a:xfrm>
            <a:off x="9448800" y="15240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II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13357" name="Text Box 173"/>
          <p:cNvSpPr txBox="1">
            <a:spLocks noChangeArrowheads="1"/>
          </p:cNvSpPr>
          <p:nvPr/>
        </p:nvSpPr>
        <p:spPr bwMode="auto">
          <a:xfrm>
            <a:off x="9144000" y="12954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I</a:t>
            </a:r>
            <a:endParaRPr lang="en-US" alt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grpSp>
        <p:nvGrpSpPr>
          <p:cNvPr id="59572" name="Group 180"/>
          <p:cNvGrpSpPr/>
          <p:nvPr/>
        </p:nvGrpSpPr>
        <p:grpSpPr bwMode="auto">
          <a:xfrm>
            <a:off x="6019800" y="1600201"/>
            <a:ext cx="152400" cy="525463"/>
            <a:chOff x="3024" y="1008"/>
            <a:chExt cx="96" cy="331"/>
          </a:xfrm>
        </p:grpSpPr>
        <p:sp>
          <p:nvSpPr>
            <p:cNvPr id="13377" name="Line 178"/>
            <p:cNvSpPr>
              <a:spLocks noChangeShapeType="1"/>
            </p:cNvSpPr>
            <p:nvPr/>
          </p:nvSpPr>
          <p:spPr bwMode="auto">
            <a:xfrm rot="-5411360">
              <a:off x="2927" y="1153"/>
              <a:ext cx="290" cy="0"/>
            </a:xfrm>
            <a:prstGeom prst="line">
              <a:avLst/>
            </a:prstGeom>
            <a:noFill/>
            <a:ln w="76200">
              <a:solidFill>
                <a:srgbClr val="6600CC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8" name="Oval 179"/>
            <p:cNvSpPr>
              <a:spLocks noChangeArrowheads="1"/>
            </p:cNvSpPr>
            <p:nvPr/>
          </p:nvSpPr>
          <p:spPr bwMode="auto">
            <a:xfrm>
              <a:off x="3024" y="1248"/>
              <a:ext cx="96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59576" name="Line 184"/>
          <p:cNvSpPr>
            <a:spLocks noChangeShapeType="1"/>
          </p:cNvSpPr>
          <p:nvPr/>
        </p:nvSpPr>
        <p:spPr bwMode="auto">
          <a:xfrm rot="-5411360">
            <a:off x="9256713" y="1868488"/>
            <a:ext cx="3175" cy="381000"/>
          </a:xfrm>
          <a:prstGeom prst="line">
            <a:avLst/>
          </a:prstGeom>
          <a:noFill/>
          <a:ln w="76200">
            <a:solidFill>
              <a:srgbClr val="6600CC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9577" name="Group 185"/>
          <p:cNvGrpSpPr/>
          <p:nvPr/>
        </p:nvGrpSpPr>
        <p:grpSpPr bwMode="auto">
          <a:xfrm>
            <a:off x="8915400" y="1481138"/>
            <a:ext cx="152400" cy="652462"/>
            <a:chOff x="3888" y="576"/>
            <a:chExt cx="96" cy="432"/>
          </a:xfrm>
        </p:grpSpPr>
        <p:sp>
          <p:nvSpPr>
            <p:cNvPr id="13375" name="Line 186"/>
            <p:cNvSpPr>
              <a:spLocks noChangeShapeType="1"/>
            </p:cNvSpPr>
            <p:nvPr/>
          </p:nvSpPr>
          <p:spPr bwMode="auto">
            <a:xfrm>
              <a:off x="3936" y="576"/>
              <a:ext cx="0" cy="432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376" name="Oval 187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vi-VN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3361" name="Text Box 188"/>
          <p:cNvSpPr txBox="1">
            <a:spLocks noChangeArrowheads="1"/>
          </p:cNvSpPr>
          <p:nvPr/>
        </p:nvSpPr>
        <p:spPr bwMode="auto">
          <a:xfrm>
            <a:off x="3148013" y="310197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.VnTimeH" panose="020B7200000000000000" pitchFamily="34" charset="0"/>
              </a:rPr>
              <a:t>a</a:t>
            </a:r>
            <a:endParaRPr lang="en-US" altLang="en-US" b="1">
              <a:solidFill>
                <a:srgbClr val="006600"/>
              </a:solidFill>
              <a:latin typeface=".VnTimeH" panose="020B7200000000000000" pitchFamily="34" charset="0"/>
            </a:endParaRPr>
          </a:p>
        </p:txBody>
      </p:sp>
      <p:sp>
        <p:nvSpPr>
          <p:cNvPr id="13362" name="Text Box 189"/>
          <p:cNvSpPr txBox="1">
            <a:spLocks noChangeArrowheads="1"/>
          </p:cNvSpPr>
          <p:nvPr/>
        </p:nvSpPr>
        <p:spPr bwMode="auto">
          <a:xfrm>
            <a:off x="5867400" y="30480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.VnTimeH" panose="020B7200000000000000" pitchFamily="34" charset="0"/>
              </a:rPr>
              <a:t>b</a:t>
            </a:r>
            <a:endParaRPr lang="en-US" altLang="en-US" b="1">
              <a:solidFill>
                <a:srgbClr val="006600"/>
              </a:solidFill>
              <a:latin typeface=".VnTimeH" panose="020B7200000000000000" pitchFamily="34" charset="0"/>
            </a:endParaRPr>
          </a:p>
        </p:txBody>
      </p:sp>
      <p:sp>
        <p:nvSpPr>
          <p:cNvPr id="13363" name="Text Box 190"/>
          <p:cNvSpPr txBox="1">
            <a:spLocks noChangeArrowheads="1"/>
          </p:cNvSpPr>
          <p:nvPr/>
        </p:nvSpPr>
        <p:spPr bwMode="auto">
          <a:xfrm>
            <a:off x="8763000" y="30480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6600"/>
                </a:solidFill>
                <a:latin typeface=".VnTimeH" panose="020B7200000000000000" pitchFamily="34" charset="0"/>
              </a:rPr>
              <a:t>c</a:t>
            </a:r>
            <a:endParaRPr lang="en-US" altLang="en-US" b="1">
              <a:solidFill>
                <a:srgbClr val="006600"/>
              </a:solidFill>
              <a:latin typeface=".VnTimeH" panose="020B7200000000000000" pitchFamily="34" charset="0"/>
            </a:endParaRPr>
          </a:p>
        </p:txBody>
      </p:sp>
      <p:sp>
        <p:nvSpPr>
          <p:cNvPr id="59583" name="Text Box 191"/>
          <p:cNvSpPr txBox="1">
            <a:spLocks noChangeArrowheads="1"/>
          </p:cNvSpPr>
          <p:nvPr/>
        </p:nvSpPr>
        <p:spPr bwMode="auto">
          <a:xfrm>
            <a:off x="1524000" y="3654852"/>
            <a:ext cx="33956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Đồng hồ chỉ mấy giờ?</a:t>
            </a:r>
            <a:endParaRPr lang="en-US" altLang="en-US" sz="2400" b="1">
              <a:solidFill>
                <a:srgbClr val="0066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9584" name="Text Box 192"/>
          <p:cNvSpPr txBox="1">
            <a:spLocks noChangeArrowheads="1"/>
          </p:cNvSpPr>
          <p:nvPr/>
        </p:nvSpPr>
        <p:spPr bwMode="auto">
          <a:xfrm>
            <a:off x="1862647" y="3685531"/>
            <a:ext cx="25882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Đồng hồ chỉ 6 giờ</a:t>
            </a:r>
            <a:endParaRPr lang="en-US" altLang="en-US" sz="2400" b="1">
              <a:solidFill>
                <a:srgbClr val="00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9587" name="Text Box 195"/>
          <p:cNvSpPr txBox="1">
            <a:spLocks noChangeArrowheads="1"/>
          </p:cNvSpPr>
          <p:nvPr/>
        </p:nvSpPr>
        <p:spPr bwMode="auto">
          <a:xfrm>
            <a:off x="4536092" y="3651419"/>
            <a:ext cx="3332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Đồng hồ chỉ mấy giờ?</a:t>
            </a:r>
            <a:endParaRPr lang="en-US" altLang="en-US" sz="2400" b="1">
              <a:solidFill>
                <a:srgbClr val="0066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9588" name="Text Box 196"/>
          <p:cNvSpPr txBox="1">
            <a:spLocks noChangeArrowheads="1"/>
          </p:cNvSpPr>
          <p:nvPr/>
        </p:nvSpPr>
        <p:spPr bwMode="auto">
          <a:xfrm>
            <a:off x="4799838" y="3675401"/>
            <a:ext cx="3086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Đồng hồ chỉ 12 giờ</a:t>
            </a:r>
            <a:endParaRPr lang="en-US" altLang="en-US" sz="2400" b="1">
              <a:solidFill>
                <a:srgbClr val="00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9589" name="Text Box 197"/>
          <p:cNvSpPr txBox="1">
            <a:spLocks noChangeArrowheads="1"/>
          </p:cNvSpPr>
          <p:nvPr/>
        </p:nvSpPr>
        <p:spPr bwMode="auto">
          <a:xfrm>
            <a:off x="7396799" y="3663410"/>
            <a:ext cx="34944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</a:rPr>
              <a:t>Đồng hồ C chỉ mấy giờ ?</a:t>
            </a:r>
            <a:endParaRPr lang="en-US" altLang="en-US" sz="2400" b="1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590" name="Text Box 198"/>
          <p:cNvSpPr txBox="1">
            <a:spLocks noChangeArrowheads="1"/>
          </p:cNvSpPr>
          <p:nvPr/>
        </p:nvSpPr>
        <p:spPr bwMode="auto">
          <a:xfrm>
            <a:off x="7886700" y="3735389"/>
            <a:ext cx="2781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Đồng hồ chỉ 3 giờ.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600" name="Line 208"/>
          <p:cNvSpPr>
            <a:spLocks noChangeShapeType="1"/>
          </p:cNvSpPr>
          <p:nvPr/>
        </p:nvSpPr>
        <p:spPr bwMode="auto">
          <a:xfrm>
            <a:off x="5943600" y="914400"/>
            <a:ext cx="1981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594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 tmFilter="0, 0; .2, .5; .8, .5; 1, 0"/>
                                        <p:tgtEl>
                                          <p:spTgt spid="595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0" autoRev="1" fill="hold"/>
                                        <p:tgtEl>
                                          <p:spTgt spid="595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9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9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9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9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51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 tmFilter="0, 0; .2, .5; .8, .5; 1, 0"/>
                                        <p:tgtEl>
                                          <p:spTgt spid="595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000" autoRev="1" fill="hold"/>
                                        <p:tgtEl>
                                          <p:spTgt spid="595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 tmFilter="0, 0; .2, .5; .8, .5; 1, 0"/>
                                        <p:tgtEl>
                                          <p:spTgt spid="595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000" autoRev="1" fill="hold"/>
                                        <p:tgtEl>
                                          <p:spTgt spid="595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9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9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9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5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 tmFilter="0, 0; .2, .5; .8, .5; 1, 0"/>
                                        <p:tgtEl>
                                          <p:spTgt spid="595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1000" autoRev="1" fill="hold"/>
                                        <p:tgtEl>
                                          <p:spTgt spid="595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 tmFilter="0, 0; .2, .5; .8, .5; 1, 0"/>
                                        <p:tgtEl>
                                          <p:spTgt spid="59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1000" autoRev="1" fill="hold"/>
                                        <p:tgtEl>
                                          <p:spTgt spid="59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9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9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9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9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9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4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6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7" grpId="1"/>
      <p:bldP spid="59403" grpId="0"/>
      <p:bldP spid="59403" grpId="1"/>
      <p:bldP spid="59410" grpId="0" animBg="1"/>
      <p:bldP spid="59516" grpId="0"/>
      <p:bldP spid="59516" grpId="1"/>
      <p:bldP spid="59554" grpId="0"/>
      <p:bldP spid="59554" grpId="1"/>
      <p:bldP spid="59563" grpId="0"/>
      <p:bldP spid="59563" grpId="1"/>
      <p:bldP spid="59576" grpId="0" animBg="1"/>
      <p:bldP spid="59583" grpId="0"/>
      <p:bldP spid="59583" grpId="1"/>
      <p:bldP spid="59584" grpId="0"/>
      <p:bldP spid="59587" grpId="0"/>
      <p:bldP spid="59587" grpId="1"/>
      <p:bldP spid="59588" grpId="0"/>
      <p:bldP spid="59589" grpId="0"/>
      <p:bldP spid="59589" grpId="1"/>
      <p:bldP spid="59590" grpId="0"/>
      <p:bldP spid="5960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48608"/>
            <a:ext cx="84582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II,VI, V, VII, IV, IX, XI: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a)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II, IV, V, VI, VII, IX, XI.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 indent="0">
              <a:buNone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b) 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XI, IX, VII, VI, V, IV, II.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52954" y="3234104"/>
            <a:ext cx="533400" cy="2286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52954" y="4419600"/>
            <a:ext cx="533400" cy="2286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22"/>
          <p:cNvSpPr>
            <a:spLocks noChangeArrowheads="1"/>
          </p:cNvSpPr>
          <p:nvPr/>
        </p:nvSpPr>
        <p:spPr bwMode="auto">
          <a:xfrm>
            <a:off x="2819400" y="1393581"/>
            <a:ext cx="1981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5867400" y="3141784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5715000" y="4325814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590058"/>
            <a:ext cx="6858000" cy="85725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1981200" y="3714752"/>
            <a:ext cx="457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solidFill>
                  <a:srgbClr val="0000FF"/>
                </a:solidFill>
                <a:latin typeface=".VnTimeH" panose="020B7200000000000000" pitchFamily="34" charset="0"/>
              </a:rPr>
              <a:t>,</a:t>
            </a:r>
            <a:endParaRPr lang="en-US" sz="3200" b="1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2362200" y="3714752"/>
            <a:ext cx="68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b="1" dirty="0">
                <a:solidFill>
                  <a:srgbClr val="0000FF"/>
                </a:solidFill>
                <a:latin typeface=".VnTimeH" panose="020B7200000000000000" pitchFamily="34" charset="0"/>
              </a:rPr>
              <a:t>,</a:t>
            </a:r>
            <a:endParaRPr lang="en-US" sz="3200" b="1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2895600" y="3714752"/>
            <a:ext cx="83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200" b="1" dirty="0">
                <a:solidFill>
                  <a:srgbClr val="0000FF"/>
                </a:solidFill>
                <a:latin typeface=".VnTimeH" panose="020B7200000000000000" pitchFamily="34" charset="0"/>
              </a:rPr>
              <a:t>,</a:t>
            </a:r>
            <a:endParaRPr lang="en-US" sz="3200" b="1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3657600" y="3714752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en-US" sz="3200" b="1" dirty="0">
                <a:solidFill>
                  <a:srgbClr val="0000FF"/>
                </a:solidFill>
                <a:latin typeface=".VnTimeH" panose="020B7200000000000000" pitchFamily="34" charset="0"/>
              </a:rPr>
              <a:t>,</a:t>
            </a:r>
            <a:endParaRPr lang="en-US" sz="3200" b="1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4800600" y="3714752"/>
            <a:ext cx="83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3200" b="1" dirty="0">
                <a:solidFill>
                  <a:srgbClr val="0000FF"/>
                </a:solidFill>
                <a:latin typeface=".VnTimeH" panose="020B7200000000000000" pitchFamily="34" charset="0"/>
              </a:rPr>
              <a:t>,</a:t>
            </a:r>
            <a:endParaRPr lang="en-US" sz="3200" b="1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5486400" y="3714752"/>
            <a:ext cx="91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en-US" sz="3200" b="1" dirty="0">
                <a:solidFill>
                  <a:srgbClr val="0000FF"/>
                </a:solidFill>
                <a:latin typeface=".VnTimeH" panose="020B7200000000000000" pitchFamily="34" charset="0"/>
              </a:rPr>
              <a:t>,</a:t>
            </a:r>
            <a:endParaRPr lang="en-US" sz="3200" b="1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6248400" y="3714752"/>
            <a:ext cx="1066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VIII,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7239000" y="3714752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en-US" sz="3200" b="1" dirty="0">
                <a:solidFill>
                  <a:srgbClr val="0000FF"/>
                </a:solidFill>
                <a:latin typeface=".VnTimeH" panose="020B7200000000000000" pitchFamily="34" charset="0"/>
              </a:rPr>
              <a:t>,</a:t>
            </a:r>
            <a:endParaRPr lang="en-US" sz="3200" b="1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7924800" y="3714752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>
                <a:solidFill>
                  <a:srgbClr val="0000FF"/>
                </a:solidFill>
                <a:latin typeface=".VnTimeH" panose="020B7200000000000000" pitchFamily="34" charset="0"/>
              </a:rPr>
              <a:t>,</a:t>
            </a:r>
            <a:endParaRPr lang="en-US" sz="3200" b="1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auto">
          <a:xfrm>
            <a:off x="8458200" y="3714752"/>
            <a:ext cx="76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en-US" sz="3200" b="1" dirty="0">
                <a:solidFill>
                  <a:srgbClr val="0000FF"/>
                </a:solidFill>
                <a:latin typeface=".VnTimeH" panose="020B7200000000000000" pitchFamily="34" charset="0"/>
              </a:rPr>
              <a:t>,</a:t>
            </a:r>
            <a:endParaRPr lang="en-US" sz="3200" b="1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auto">
          <a:xfrm>
            <a:off x="9067800" y="3714752"/>
            <a:ext cx="83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XII</a:t>
            </a:r>
            <a:endParaRPr lang="en-US" sz="3200" b="1" dirty="0">
              <a:solidFill>
                <a:srgbClr val="00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6036" name="Text Box 20"/>
          <p:cNvSpPr txBox="1">
            <a:spLocks noChangeArrowheads="1"/>
          </p:cNvSpPr>
          <p:nvPr/>
        </p:nvSpPr>
        <p:spPr bwMode="auto">
          <a:xfrm>
            <a:off x="4343400" y="3714752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>
                <a:solidFill>
                  <a:srgbClr val="0000FF"/>
                </a:solidFill>
                <a:latin typeface=".VnTimeH" panose="020B7200000000000000" pitchFamily="34" charset="0"/>
              </a:rPr>
              <a:t>,</a:t>
            </a:r>
            <a:endParaRPr lang="en-US" sz="3200" b="1" dirty="0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86038" name="Oval 22"/>
          <p:cNvSpPr>
            <a:spLocks noChangeArrowheads="1"/>
          </p:cNvSpPr>
          <p:nvPr/>
        </p:nvSpPr>
        <p:spPr bwMode="auto">
          <a:xfrm>
            <a:off x="1714500" y="1905000"/>
            <a:ext cx="1981200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4343400" y="3238995"/>
            <a:ext cx="172786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6858000" y="3251860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utoUpdateAnimBg="0" build="p"/>
      <p:bldP spid="86025" grpId="0"/>
      <p:bldP spid="86026" grpId="0"/>
      <p:bldP spid="86027" grpId="0"/>
      <p:bldP spid="86028" grpId="0"/>
      <p:bldP spid="86029" grpId="0"/>
      <p:bldP spid="86030" grpId="0"/>
      <p:bldP spid="86031" grpId="0"/>
      <p:bldP spid="86032" grpId="0"/>
      <p:bldP spid="86033" grpId="0"/>
      <p:bldP spid="86034" grpId="0"/>
      <p:bldP spid="86035" grpId="0"/>
      <p:bldP spid="86036" grpId="0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86" name="组合 27"/>
          <p:cNvGrpSpPr/>
          <p:nvPr/>
        </p:nvGrpSpPr>
        <p:grpSpPr bwMode="auto">
          <a:xfrm>
            <a:off x="2616200" y="2081215"/>
            <a:ext cx="615950" cy="369887"/>
            <a:chOff x="1322280" y="1921808"/>
            <a:chExt cx="968226" cy="657438"/>
          </a:xfrm>
        </p:grpSpPr>
        <p:sp>
          <p:nvSpPr>
            <p:cNvPr id="4" name="Freeform 227"/>
            <p:cNvSpPr>
              <a:spLocks noEditPoints="1"/>
            </p:cNvSpPr>
            <p:nvPr/>
          </p:nvSpPr>
          <p:spPr bwMode="auto">
            <a:xfrm>
              <a:off x="1322280" y="2076997"/>
              <a:ext cx="968226" cy="459926"/>
            </a:xfrm>
            <a:custGeom>
              <a:avLst/>
              <a:gdLst>
                <a:gd name="T0" fmla="*/ 1020581469 w 394"/>
                <a:gd name="T1" fmla="*/ 1092104772 h 186"/>
                <a:gd name="T2" fmla="*/ 1123242914 w 394"/>
                <a:gd name="T3" fmla="*/ 1073698345 h 186"/>
                <a:gd name="T4" fmla="*/ 1219866463 w 394"/>
                <a:gd name="T5" fmla="*/ 1067562869 h 186"/>
                <a:gd name="T6" fmla="*/ 1401035309 w 394"/>
                <a:gd name="T7" fmla="*/ 1043020966 h 186"/>
                <a:gd name="T8" fmla="*/ 1588242052 w 394"/>
                <a:gd name="T9" fmla="*/ 987804162 h 186"/>
                <a:gd name="T10" fmla="*/ 1612398553 w 394"/>
                <a:gd name="T11" fmla="*/ 957126783 h 186"/>
                <a:gd name="T12" fmla="*/ 1678827704 w 394"/>
                <a:gd name="T13" fmla="*/ 975533210 h 186"/>
                <a:gd name="T14" fmla="*/ 1835840048 w 394"/>
                <a:gd name="T15" fmla="*/ 914178453 h 186"/>
                <a:gd name="T16" fmla="*/ 1992852393 w 394"/>
                <a:gd name="T17" fmla="*/ 871230123 h 186"/>
                <a:gd name="T18" fmla="*/ 2113629986 w 394"/>
                <a:gd name="T19" fmla="*/ 791468938 h 186"/>
                <a:gd name="T20" fmla="*/ 2147483647 w 394"/>
                <a:gd name="T21" fmla="*/ 773062511 h 186"/>
                <a:gd name="T22" fmla="*/ 2147483647 w 394"/>
                <a:gd name="T23" fmla="*/ 705574755 h 186"/>
                <a:gd name="T24" fmla="*/ 2147483647 w 394"/>
                <a:gd name="T25" fmla="*/ 668761901 h 186"/>
                <a:gd name="T26" fmla="*/ 2147483647 w 394"/>
                <a:gd name="T27" fmla="*/ 521510483 h 186"/>
                <a:gd name="T28" fmla="*/ 2147483647 w 394"/>
                <a:gd name="T29" fmla="*/ 435613823 h 186"/>
                <a:gd name="T30" fmla="*/ 2147483647 w 394"/>
                <a:gd name="T31" fmla="*/ 251552028 h 186"/>
                <a:gd name="T32" fmla="*/ 2065319440 w 394"/>
                <a:gd name="T33" fmla="*/ 196332746 h 186"/>
                <a:gd name="T34" fmla="*/ 1962657995 w 394"/>
                <a:gd name="T35" fmla="*/ 110438563 h 186"/>
                <a:gd name="T36" fmla="*/ 1872072343 w 394"/>
                <a:gd name="T37" fmla="*/ 85896660 h 186"/>
                <a:gd name="T38" fmla="*/ 1926423243 w 394"/>
                <a:gd name="T39" fmla="*/ 147248941 h 186"/>
                <a:gd name="T40" fmla="*/ 1968695892 w 394"/>
                <a:gd name="T41" fmla="*/ 153384416 h 186"/>
                <a:gd name="T42" fmla="*/ 2083435588 w 394"/>
                <a:gd name="T43" fmla="*/ 239281077 h 186"/>
                <a:gd name="T44" fmla="*/ 2147483647 w 394"/>
                <a:gd name="T45" fmla="*/ 386532494 h 186"/>
                <a:gd name="T46" fmla="*/ 2147483647 w 394"/>
                <a:gd name="T47" fmla="*/ 515375007 h 186"/>
                <a:gd name="T48" fmla="*/ 2147483647 w 394"/>
                <a:gd name="T49" fmla="*/ 668761901 h 186"/>
                <a:gd name="T50" fmla="*/ 2147483647 w 394"/>
                <a:gd name="T51" fmla="*/ 705574755 h 186"/>
                <a:gd name="T52" fmla="*/ 2023046791 w 394"/>
                <a:gd name="T53" fmla="*/ 779197987 h 186"/>
                <a:gd name="T54" fmla="*/ 1660709099 w 394"/>
                <a:gd name="T55" fmla="*/ 901907502 h 186"/>
                <a:gd name="T56" fmla="*/ 1521812902 w 394"/>
                <a:gd name="T57" fmla="*/ 944855832 h 186"/>
                <a:gd name="T58" fmla="*/ 1358762660 w 394"/>
                <a:gd name="T59" fmla="*/ 987804162 h 186"/>
                <a:gd name="T60" fmla="*/ 1117205018 w 394"/>
                <a:gd name="T61" fmla="*/ 1000072636 h 186"/>
                <a:gd name="T62" fmla="*/ 839412623 w 394"/>
                <a:gd name="T63" fmla="*/ 1036885491 h 186"/>
                <a:gd name="T64" fmla="*/ 591817084 w 394"/>
                <a:gd name="T65" fmla="*/ 1043020966 h 186"/>
                <a:gd name="T66" fmla="*/ 362337692 w 394"/>
                <a:gd name="T67" fmla="*/ 1018479063 h 186"/>
                <a:gd name="T68" fmla="*/ 126817947 w 394"/>
                <a:gd name="T69" fmla="*/ 901907502 h 186"/>
                <a:gd name="T70" fmla="*/ 102661445 w 394"/>
                <a:gd name="T71" fmla="*/ 840552744 h 186"/>
                <a:gd name="T72" fmla="*/ 72467047 w 394"/>
                <a:gd name="T73" fmla="*/ 613542619 h 186"/>
                <a:gd name="T74" fmla="*/ 150974448 w 394"/>
                <a:gd name="T75" fmla="*/ 343584164 h 186"/>
                <a:gd name="T76" fmla="*/ 404610341 w 394"/>
                <a:gd name="T77" fmla="*/ 61354757 h 186"/>
                <a:gd name="T78" fmla="*/ 477077388 w 394"/>
                <a:gd name="T79" fmla="*/ 18406427 h 186"/>
                <a:gd name="T80" fmla="*/ 320065044 w 394"/>
                <a:gd name="T81" fmla="*/ 49083806 h 186"/>
                <a:gd name="T82" fmla="*/ 205322890 w 394"/>
                <a:gd name="T83" fmla="*/ 165655368 h 186"/>
                <a:gd name="T84" fmla="*/ 108701799 w 394"/>
                <a:gd name="T85" fmla="*/ 282229407 h 186"/>
                <a:gd name="T86" fmla="*/ 24156501 w 394"/>
                <a:gd name="T87" fmla="*/ 570594289 h 186"/>
                <a:gd name="T88" fmla="*/ 12078251 w 394"/>
                <a:gd name="T89" fmla="*/ 766927035 h 186"/>
                <a:gd name="T90" fmla="*/ 36234752 w 394"/>
                <a:gd name="T91" fmla="*/ 877365599 h 186"/>
                <a:gd name="T92" fmla="*/ 108701799 w 394"/>
                <a:gd name="T93" fmla="*/ 957126783 h 186"/>
                <a:gd name="T94" fmla="*/ 144934094 w 394"/>
                <a:gd name="T95" fmla="*/ 1012343588 h 186"/>
                <a:gd name="T96" fmla="*/ 259673790 w 394"/>
                <a:gd name="T97" fmla="*/ 1067562869 h 186"/>
                <a:gd name="T98" fmla="*/ 374413486 w 394"/>
                <a:gd name="T99" fmla="*/ 1092104772 h 186"/>
                <a:gd name="T100" fmla="*/ 464999137 w 394"/>
                <a:gd name="T101" fmla="*/ 1110511199 h 186"/>
                <a:gd name="T102" fmla="*/ 543504081 w 394"/>
                <a:gd name="T103" fmla="*/ 1128917627 h 186"/>
                <a:gd name="T104" fmla="*/ 815258579 w 394"/>
                <a:gd name="T105" fmla="*/ 1116646675 h 186"/>
                <a:gd name="T106" fmla="*/ 1654671202 w 394"/>
                <a:gd name="T107" fmla="*/ 963262259 h 186"/>
                <a:gd name="T108" fmla="*/ 1992852393 w 394"/>
                <a:gd name="T109" fmla="*/ 177926319 h 1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94" h="186">
                  <a:moveTo>
                    <a:pt x="146" y="182"/>
                  </a:moveTo>
                  <a:cubicBezTo>
                    <a:pt x="149" y="183"/>
                    <a:pt x="149" y="183"/>
                    <a:pt x="149" y="183"/>
                  </a:cubicBezTo>
                  <a:cubicBezTo>
                    <a:pt x="145" y="185"/>
                    <a:pt x="142" y="185"/>
                    <a:pt x="146" y="186"/>
                  </a:cubicBezTo>
                  <a:cubicBezTo>
                    <a:pt x="146" y="182"/>
                    <a:pt x="159" y="184"/>
                    <a:pt x="159" y="180"/>
                  </a:cubicBezTo>
                  <a:cubicBezTo>
                    <a:pt x="162" y="181"/>
                    <a:pt x="162" y="181"/>
                    <a:pt x="162" y="181"/>
                  </a:cubicBezTo>
                  <a:cubicBezTo>
                    <a:pt x="161" y="181"/>
                    <a:pt x="161" y="181"/>
                    <a:pt x="160" y="181"/>
                  </a:cubicBezTo>
                  <a:cubicBezTo>
                    <a:pt x="165" y="183"/>
                    <a:pt x="163" y="178"/>
                    <a:pt x="169" y="178"/>
                  </a:cubicBezTo>
                  <a:cubicBezTo>
                    <a:pt x="171" y="178"/>
                    <a:pt x="172" y="178"/>
                    <a:pt x="171" y="179"/>
                  </a:cubicBezTo>
                  <a:cubicBezTo>
                    <a:pt x="175" y="177"/>
                    <a:pt x="175" y="177"/>
                    <a:pt x="175" y="177"/>
                  </a:cubicBezTo>
                  <a:cubicBezTo>
                    <a:pt x="177" y="177"/>
                    <a:pt x="177" y="178"/>
                    <a:pt x="175" y="178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3" y="176"/>
                    <a:pt x="185" y="175"/>
                    <a:pt x="186" y="174"/>
                  </a:cubicBezTo>
                  <a:cubicBezTo>
                    <a:pt x="188" y="175"/>
                    <a:pt x="185" y="175"/>
                    <a:pt x="186" y="175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91" y="175"/>
                    <a:pt x="188" y="176"/>
                    <a:pt x="185" y="176"/>
                  </a:cubicBezTo>
                  <a:cubicBezTo>
                    <a:pt x="189" y="180"/>
                    <a:pt x="188" y="175"/>
                    <a:pt x="196" y="176"/>
                  </a:cubicBezTo>
                  <a:cubicBezTo>
                    <a:pt x="193" y="177"/>
                    <a:pt x="193" y="177"/>
                    <a:pt x="193" y="177"/>
                  </a:cubicBezTo>
                  <a:cubicBezTo>
                    <a:pt x="195" y="179"/>
                    <a:pt x="198" y="178"/>
                    <a:pt x="202" y="179"/>
                  </a:cubicBezTo>
                  <a:cubicBezTo>
                    <a:pt x="201" y="178"/>
                    <a:pt x="194" y="177"/>
                    <a:pt x="197" y="175"/>
                  </a:cubicBezTo>
                  <a:cubicBezTo>
                    <a:pt x="199" y="175"/>
                    <a:pt x="200" y="175"/>
                    <a:pt x="202" y="174"/>
                  </a:cubicBezTo>
                  <a:cubicBezTo>
                    <a:pt x="202" y="175"/>
                    <a:pt x="205" y="175"/>
                    <a:pt x="207" y="174"/>
                  </a:cubicBezTo>
                  <a:cubicBezTo>
                    <a:pt x="207" y="176"/>
                    <a:pt x="207" y="176"/>
                    <a:pt x="207" y="176"/>
                  </a:cubicBezTo>
                  <a:cubicBezTo>
                    <a:pt x="210" y="175"/>
                    <a:pt x="210" y="174"/>
                    <a:pt x="211" y="173"/>
                  </a:cubicBezTo>
                  <a:cubicBezTo>
                    <a:pt x="215" y="173"/>
                    <a:pt x="215" y="174"/>
                    <a:pt x="216" y="175"/>
                  </a:cubicBezTo>
                  <a:cubicBezTo>
                    <a:pt x="222" y="175"/>
                    <a:pt x="212" y="173"/>
                    <a:pt x="218" y="172"/>
                  </a:cubicBezTo>
                  <a:cubicBezTo>
                    <a:pt x="223" y="172"/>
                    <a:pt x="226" y="171"/>
                    <a:pt x="231" y="169"/>
                  </a:cubicBezTo>
                  <a:cubicBezTo>
                    <a:pt x="234" y="169"/>
                    <a:pt x="230" y="170"/>
                    <a:pt x="232" y="170"/>
                  </a:cubicBezTo>
                  <a:cubicBezTo>
                    <a:pt x="234" y="168"/>
                    <a:pt x="234" y="168"/>
                    <a:pt x="234" y="168"/>
                  </a:cubicBezTo>
                  <a:cubicBezTo>
                    <a:pt x="235" y="168"/>
                    <a:pt x="234" y="169"/>
                    <a:pt x="234" y="169"/>
                  </a:cubicBezTo>
                  <a:cubicBezTo>
                    <a:pt x="236" y="168"/>
                    <a:pt x="234" y="167"/>
                    <a:pt x="238" y="166"/>
                  </a:cubicBezTo>
                  <a:cubicBezTo>
                    <a:pt x="238" y="164"/>
                    <a:pt x="245" y="167"/>
                    <a:pt x="249" y="164"/>
                  </a:cubicBezTo>
                  <a:cubicBezTo>
                    <a:pt x="250" y="164"/>
                    <a:pt x="249" y="165"/>
                    <a:pt x="249" y="166"/>
                  </a:cubicBezTo>
                  <a:cubicBezTo>
                    <a:pt x="255" y="163"/>
                    <a:pt x="254" y="164"/>
                    <a:pt x="259" y="161"/>
                  </a:cubicBezTo>
                  <a:cubicBezTo>
                    <a:pt x="263" y="161"/>
                    <a:pt x="263" y="161"/>
                    <a:pt x="263" y="161"/>
                  </a:cubicBezTo>
                  <a:cubicBezTo>
                    <a:pt x="260" y="160"/>
                    <a:pt x="263" y="158"/>
                    <a:pt x="266" y="156"/>
                  </a:cubicBezTo>
                  <a:cubicBezTo>
                    <a:pt x="265" y="155"/>
                    <a:pt x="264" y="155"/>
                    <a:pt x="263" y="155"/>
                  </a:cubicBezTo>
                  <a:cubicBezTo>
                    <a:pt x="268" y="152"/>
                    <a:pt x="268" y="152"/>
                    <a:pt x="268" y="152"/>
                  </a:cubicBezTo>
                  <a:cubicBezTo>
                    <a:pt x="269" y="153"/>
                    <a:pt x="269" y="153"/>
                    <a:pt x="268" y="154"/>
                  </a:cubicBezTo>
                  <a:cubicBezTo>
                    <a:pt x="268" y="154"/>
                    <a:pt x="269" y="154"/>
                    <a:pt x="269" y="154"/>
                  </a:cubicBezTo>
                  <a:cubicBezTo>
                    <a:pt x="271" y="154"/>
                    <a:pt x="270" y="155"/>
                    <a:pt x="269" y="157"/>
                  </a:cubicBezTo>
                  <a:cubicBezTo>
                    <a:pt x="268" y="156"/>
                    <a:pt x="268" y="156"/>
                    <a:pt x="267" y="156"/>
                  </a:cubicBezTo>
                  <a:cubicBezTo>
                    <a:pt x="266" y="157"/>
                    <a:pt x="265" y="159"/>
                    <a:pt x="265" y="160"/>
                  </a:cubicBezTo>
                  <a:cubicBezTo>
                    <a:pt x="266" y="160"/>
                    <a:pt x="266" y="159"/>
                    <a:pt x="267" y="159"/>
                  </a:cubicBezTo>
                  <a:cubicBezTo>
                    <a:pt x="267" y="159"/>
                    <a:pt x="267" y="160"/>
                    <a:pt x="267" y="160"/>
                  </a:cubicBezTo>
                  <a:cubicBezTo>
                    <a:pt x="267" y="160"/>
                    <a:pt x="268" y="159"/>
                    <a:pt x="268" y="159"/>
                  </a:cubicBezTo>
                  <a:cubicBezTo>
                    <a:pt x="270" y="161"/>
                    <a:pt x="270" y="161"/>
                    <a:pt x="270" y="161"/>
                  </a:cubicBezTo>
                  <a:cubicBezTo>
                    <a:pt x="270" y="160"/>
                    <a:pt x="270" y="160"/>
                    <a:pt x="270" y="160"/>
                  </a:cubicBezTo>
                  <a:cubicBezTo>
                    <a:pt x="278" y="159"/>
                    <a:pt x="278" y="159"/>
                    <a:pt x="278" y="159"/>
                  </a:cubicBezTo>
                  <a:cubicBezTo>
                    <a:pt x="282" y="156"/>
                    <a:pt x="286" y="152"/>
                    <a:pt x="293" y="149"/>
                  </a:cubicBezTo>
                  <a:cubicBezTo>
                    <a:pt x="292" y="151"/>
                    <a:pt x="293" y="151"/>
                    <a:pt x="294" y="153"/>
                  </a:cubicBezTo>
                  <a:cubicBezTo>
                    <a:pt x="291" y="152"/>
                    <a:pt x="288" y="156"/>
                    <a:pt x="284" y="156"/>
                  </a:cubicBezTo>
                  <a:cubicBezTo>
                    <a:pt x="286" y="156"/>
                    <a:pt x="286" y="157"/>
                    <a:pt x="285" y="157"/>
                  </a:cubicBezTo>
                  <a:cubicBezTo>
                    <a:pt x="292" y="154"/>
                    <a:pt x="292" y="154"/>
                    <a:pt x="292" y="154"/>
                  </a:cubicBezTo>
                  <a:cubicBezTo>
                    <a:pt x="292" y="155"/>
                    <a:pt x="294" y="154"/>
                    <a:pt x="296" y="154"/>
                  </a:cubicBezTo>
                  <a:cubicBezTo>
                    <a:pt x="294" y="152"/>
                    <a:pt x="301" y="151"/>
                    <a:pt x="304" y="149"/>
                  </a:cubicBezTo>
                  <a:cubicBezTo>
                    <a:pt x="304" y="150"/>
                    <a:pt x="304" y="151"/>
                    <a:pt x="300" y="152"/>
                  </a:cubicBezTo>
                  <a:cubicBezTo>
                    <a:pt x="305" y="153"/>
                    <a:pt x="304" y="147"/>
                    <a:pt x="309" y="148"/>
                  </a:cubicBezTo>
                  <a:cubicBezTo>
                    <a:pt x="308" y="148"/>
                    <a:pt x="307" y="148"/>
                    <a:pt x="307" y="148"/>
                  </a:cubicBezTo>
                  <a:cubicBezTo>
                    <a:pt x="309" y="147"/>
                    <a:pt x="314" y="146"/>
                    <a:pt x="313" y="147"/>
                  </a:cubicBezTo>
                  <a:cubicBezTo>
                    <a:pt x="312" y="147"/>
                    <a:pt x="312" y="147"/>
                    <a:pt x="312" y="147"/>
                  </a:cubicBezTo>
                  <a:cubicBezTo>
                    <a:pt x="318" y="146"/>
                    <a:pt x="330" y="141"/>
                    <a:pt x="330" y="138"/>
                  </a:cubicBezTo>
                  <a:cubicBezTo>
                    <a:pt x="330" y="139"/>
                    <a:pt x="330" y="141"/>
                    <a:pt x="330" y="142"/>
                  </a:cubicBezTo>
                  <a:cubicBezTo>
                    <a:pt x="330" y="142"/>
                    <a:pt x="332" y="139"/>
                    <a:pt x="334" y="136"/>
                  </a:cubicBezTo>
                  <a:cubicBezTo>
                    <a:pt x="335" y="133"/>
                    <a:pt x="337" y="130"/>
                    <a:pt x="337" y="130"/>
                  </a:cubicBezTo>
                  <a:cubicBezTo>
                    <a:pt x="337" y="132"/>
                    <a:pt x="342" y="135"/>
                    <a:pt x="338" y="139"/>
                  </a:cubicBezTo>
                  <a:cubicBezTo>
                    <a:pt x="340" y="138"/>
                    <a:pt x="342" y="138"/>
                    <a:pt x="344" y="136"/>
                  </a:cubicBezTo>
                  <a:cubicBezTo>
                    <a:pt x="343" y="136"/>
                    <a:pt x="340" y="134"/>
                    <a:pt x="342" y="133"/>
                  </a:cubicBezTo>
                  <a:cubicBezTo>
                    <a:pt x="346" y="134"/>
                    <a:pt x="345" y="133"/>
                    <a:pt x="350" y="133"/>
                  </a:cubicBezTo>
                  <a:cubicBezTo>
                    <a:pt x="348" y="133"/>
                    <a:pt x="348" y="130"/>
                    <a:pt x="350" y="129"/>
                  </a:cubicBezTo>
                  <a:cubicBezTo>
                    <a:pt x="350" y="129"/>
                    <a:pt x="352" y="132"/>
                    <a:pt x="351" y="132"/>
                  </a:cubicBezTo>
                  <a:cubicBezTo>
                    <a:pt x="351" y="132"/>
                    <a:pt x="352" y="131"/>
                    <a:pt x="353" y="129"/>
                  </a:cubicBezTo>
                  <a:cubicBezTo>
                    <a:pt x="354" y="128"/>
                    <a:pt x="355" y="126"/>
                    <a:pt x="355" y="126"/>
                  </a:cubicBezTo>
                  <a:cubicBezTo>
                    <a:pt x="354" y="128"/>
                    <a:pt x="356" y="129"/>
                    <a:pt x="358" y="129"/>
                  </a:cubicBezTo>
                  <a:cubicBezTo>
                    <a:pt x="357" y="129"/>
                    <a:pt x="362" y="126"/>
                    <a:pt x="363" y="125"/>
                  </a:cubicBezTo>
                  <a:cubicBezTo>
                    <a:pt x="363" y="125"/>
                    <a:pt x="363" y="125"/>
                    <a:pt x="362" y="126"/>
                  </a:cubicBezTo>
                  <a:cubicBezTo>
                    <a:pt x="362" y="126"/>
                    <a:pt x="361" y="126"/>
                    <a:pt x="361" y="126"/>
                  </a:cubicBezTo>
                  <a:cubicBezTo>
                    <a:pt x="367" y="123"/>
                    <a:pt x="364" y="118"/>
                    <a:pt x="369" y="114"/>
                  </a:cubicBezTo>
                  <a:cubicBezTo>
                    <a:pt x="369" y="115"/>
                    <a:pt x="370" y="119"/>
                    <a:pt x="373" y="117"/>
                  </a:cubicBezTo>
                  <a:cubicBezTo>
                    <a:pt x="373" y="115"/>
                    <a:pt x="373" y="106"/>
                    <a:pt x="375" y="101"/>
                  </a:cubicBezTo>
                  <a:cubicBezTo>
                    <a:pt x="376" y="101"/>
                    <a:pt x="376" y="101"/>
                    <a:pt x="376" y="101"/>
                  </a:cubicBezTo>
                  <a:cubicBezTo>
                    <a:pt x="376" y="101"/>
                    <a:pt x="378" y="97"/>
                    <a:pt x="378" y="97"/>
                  </a:cubicBezTo>
                  <a:cubicBezTo>
                    <a:pt x="378" y="99"/>
                    <a:pt x="379" y="102"/>
                    <a:pt x="378" y="106"/>
                  </a:cubicBezTo>
                  <a:cubicBezTo>
                    <a:pt x="378" y="109"/>
                    <a:pt x="377" y="113"/>
                    <a:pt x="376" y="115"/>
                  </a:cubicBezTo>
                  <a:cubicBezTo>
                    <a:pt x="379" y="114"/>
                    <a:pt x="378" y="115"/>
                    <a:pt x="380" y="112"/>
                  </a:cubicBezTo>
                  <a:cubicBezTo>
                    <a:pt x="382" y="112"/>
                    <a:pt x="380" y="115"/>
                    <a:pt x="379" y="116"/>
                  </a:cubicBezTo>
                  <a:cubicBezTo>
                    <a:pt x="379" y="116"/>
                    <a:pt x="386" y="109"/>
                    <a:pt x="386" y="109"/>
                  </a:cubicBezTo>
                  <a:cubicBezTo>
                    <a:pt x="384" y="108"/>
                    <a:pt x="389" y="101"/>
                    <a:pt x="387" y="101"/>
                  </a:cubicBezTo>
                  <a:cubicBezTo>
                    <a:pt x="387" y="101"/>
                    <a:pt x="387" y="101"/>
                    <a:pt x="386" y="102"/>
                  </a:cubicBezTo>
                  <a:cubicBezTo>
                    <a:pt x="386" y="103"/>
                    <a:pt x="385" y="105"/>
                    <a:pt x="385" y="106"/>
                  </a:cubicBezTo>
                  <a:cubicBezTo>
                    <a:pt x="384" y="107"/>
                    <a:pt x="384" y="108"/>
                    <a:pt x="383" y="109"/>
                  </a:cubicBezTo>
                  <a:cubicBezTo>
                    <a:pt x="383" y="110"/>
                    <a:pt x="382" y="111"/>
                    <a:pt x="382" y="111"/>
                  </a:cubicBezTo>
                  <a:cubicBezTo>
                    <a:pt x="381" y="110"/>
                    <a:pt x="382" y="103"/>
                    <a:pt x="385" y="97"/>
                  </a:cubicBezTo>
                  <a:cubicBezTo>
                    <a:pt x="386" y="96"/>
                    <a:pt x="387" y="100"/>
                    <a:pt x="388" y="100"/>
                  </a:cubicBezTo>
                  <a:cubicBezTo>
                    <a:pt x="388" y="99"/>
                    <a:pt x="390" y="93"/>
                    <a:pt x="390" y="93"/>
                  </a:cubicBezTo>
                  <a:cubicBezTo>
                    <a:pt x="390" y="93"/>
                    <a:pt x="390" y="96"/>
                    <a:pt x="390" y="96"/>
                  </a:cubicBezTo>
                  <a:cubicBezTo>
                    <a:pt x="391" y="94"/>
                    <a:pt x="391" y="92"/>
                    <a:pt x="391" y="91"/>
                  </a:cubicBezTo>
                  <a:cubicBezTo>
                    <a:pt x="391" y="89"/>
                    <a:pt x="391" y="87"/>
                    <a:pt x="392" y="85"/>
                  </a:cubicBezTo>
                  <a:cubicBezTo>
                    <a:pt x="392" y="83"/>
                    <a:pt x="394" y="80"/>
                    <a:pt x="393" y="79"/>
                  </a:cubicBezTo>
                  <a:cubicBezTo>
                    <a:pt x="391" y="82"/>
                    <a:pt x="384" y="83"/>
                    <a:pt x="382" y="81"/>
                  </a:cubicBezTo>
                  <a:cubicBezTo>
                    <a:pt x="382" y="81"/>
                    <a:pt x="382" y="80"/>
                    <a:pt x="383" y="78"/>
                  </a:cubicBezTo>
                  <a:cubicBezTo>
                    <a:pt x="383" y="76"/>
                    <a:pt x="383" y="74"/>
                    <a:pt x="384" y="73"/>
                  </a:cubicBezTo>
                  <a:cubicBezTo>
                    <a:pt x="384" y="71"/>
                    <a:pt x="385" y="72"/>
                    <a:pt x="387" y="72"/>
                  </a:cubicBezTo>
                  <a:cubicBezTo>
                    <a:pt x="388" y="73"/>
                    <a:pt x="389" y="74"/>
                    <a:pt x="390" y="72"/>
                  </a:cubicBezTo>
                  <a:cubicBezTo>
                    <a:pt x="389" y="73"/>
                    <a:pt x="388" y="71"/>
                    <a:pt x="388" y="71"/>
                  </a:cubicBezTo>
                  <a:cubicBezTo>
                    <a:pt x="388" y="69"/>
                    <a:pt x="390" y="71"/>
                    <a:pt x="388" y="68"/>
                  </a:cubicBezTo>
                  <a:cubicBezTo>
                    <a:pt x="386" y="68"/>
                    <a:pt x="385" y="61"/>
                    <a:pt x="386" y="67"/>
                  </a:cubicBezTo>
                  <a:cubicBezTo>
                    <a:pt x="384" y="64"/>
                    <a:pt x="385" y="63"/>
                    <a:pt x="382" y="60"/>
                  </a:cubicBezTo>
                  <a:cubicBezTo>
                    <a:pt x="382" y="62"/>
                    <a:pt x="377" y="60"/>
                    <a:pt x="375" y="58"/>
                  </a:cubicBezTo>
                  <a:cubicBezTo>
                    <a:pt x="375" y="57"/>
                    <a:pt x="375" y="56"/>
                    <a:pt x="375" y="56"/>
                  </a:cubicBezTo>
                  <a:cubicBezTo>
                    <a:pt x="371" y="51"/>
                    <a:pt x="370" y="48"/>
                    <a:pt x="365" y="44"/>
                  </a:cubicBezTo>
                  <a:cubicBezTo>
                    <a:pt x="365" y="43"/>
                    <a:pt x="363" y="40"/>
                    <a:pt x="365" y="41"/>
                  </a:cubicBezTo>
                  <a:cubicBezTo>
                    <a:pt x="364" y="40"/>
                    <a:pt x="363" y="40"/>
                    <a:pt x="361" y="39"/>
                  </a:cubicBezTo>
                  <a:cubicBezTo>
                    <a:pt x="360" y="35"/>
                    <a:pt x="365" y="41"/>
                    <a:pt x="364" y="38"/>
                  </a:cubicBezTo>
                  <a:cubicBezTo>
                    <a:pt x="363" y="39"/>
                    <a:pt x="359" y="36"/>
                    <a:pt x="357" y="35"/>
                  </a:cubicBezTo>
                  <a:cubicBezTo>
                    <a:pt x="356" y="37"/>
                    <a:pt x="361" y="39"/>
                    <a:pt x="364" y="40"/>
                  </a:cubicBezTo>
                  <a:cubicBezTo>
                    <a:pt x="362" y="42"/>
                    <a:pt x="357" y="41"/>
                    <a:pt x="351" y="39"/>
                  </a:cubicBezTo>
                  <a:cubicBezTo>
                    <a:pt x="347" y="36"/>
                    <a:pt x="351" y="36"/>
                    <a:pt x="350" y="36"/>
                  </a:cubicBezTo>
                  <a:cubicBezTo>
                    <a:pt x="346" y="33"/>
                    <a:pt x="344" y="33"/>
                    <a:pt x="342" y="32"/>
                  </a:cubicBezTo>
                  <a:cubicBezTo>
                    <a:pt x="340" y="32"/>
                    <a:pt x="338" y="32"/>
                    <a:pt x="336" y="29"/>
                  </a:cubicBezTo>
                  <a:cubicBezTo>
                    <a:pt x="334" y="26"/>
                    <a:pt x="337" y="27"/>
                    <a:pt x="337" y="25"/>
                  </a:cubicBezTo>
                  <a:cubicBezTo>
                    <a:pt x="341" y="27"/>
                    <a:pt x="342" y="29"/>
                    <a:pt x="344" y="31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43" y="28"/>
                    <a:pt x="346" y="30"/>
                    <a:pt x="347" y="31"/>
                  </a:cubicBezTo>
                  <a:cubicBezTo>
                    <a:pt x="345" y="28"/>
                    <a:pt x="334" y="22"/>
                    <a:pt x="328" y="18"/>
                  </a:cubicBezTo>
                  <a:cubicBezTo>
                    <a:pt x="326" y="18"/>
                    <a:pt x="324" y="17"/>
                    <a:pt x="325" y="18"/>
                  </a:cubicBezTo>
                  <a:cubicBezTo>
                    <a:pt x="327" y="19"/>
                    <a:pt x="327" y="19"/>
                    <a:pt x="327" y="19"/>
                  </a:cubicBezTo>
                  <a:cubicBezTo>
                    <a:pt x="328" y="21"/>
                    <a:pt x="322" y="19"/>
                    <a:pt x="324" y="21"/>
                  </a:cubicBezTo>
                  <a:cubicBezTo>
                    <a:pt x="323" y="20"/>
                    <a:pt x="321" y="20"/>
                    <a:pt x="319" y="20"/>
                  </a:cubicBezTo>
                  <a:cubicBezTo>
                    <a:pt x="318" y="19"/>
                    <a:pt x="316" y="19"/>
                    <a:pt x="314" y="18"/>
                  </a:cubicBezTo>
                  <a:cubicBezTo>
                    <a:pt x="314" y="16"/>
                    <a:pt x="314" y="16"/>
                    <a:pt x="314" y="16"/>
                  </a:cubicBezTo>
                  <a:cubicBezTo>
                    <a:pt x="314" y="16"/>
                    <a:pt x="316" y="18"/>
                    <a:pt x="318" y="18"/>
                  </a:cubicBezTo>
                  <a:cubicBezTo>
                    <a:pt x="316" y="18"/>
                    <a:pt x="312" y="13"/>
                    <a:pt x="310" y="14"/>
                  </a:cubicBezTo>
                  <a:cubicBezTo>
                    <a:pt x="312" y="17"/>
                    <a:pt x="312" y="17"/>
                    <a:pt x="312" y="17"/>
                  </a:cubicBezTo>
                  <a:cubicBezTo>
                    <a:pt x="309" y="16"/>
                    <a:pt x="305" y="17"/>
                    <a:pt x="301" y="15"/>
                  </a:cubicBezTo>
                  <a:cubicBezTo>
                    <a:pt x="302" y="17"/>
                    <a:pt x="302" y="15"/>
                    <a:pt x="304" y="18"/>
                  </a:cubicBezTo>
                  <a:cubicBezTo>
                    <a:pt x="303" y="16"/>
                    <a:pt x="306" y="17"/>
                    <a:pt x="308" y="18"/>
                  </a:cubicBezTo>
                  <a:cubicBezTo>
                    <a:pt x="310" y="19"/>
                    <a:pt x="312" y="20"/>
                    <a:pt x="310" y="18"/>
                  </a:cubicBezTo>
                  <a:cubicBezTo>
                    <a:pt x="312" y="21"/>
                    <a:pt x="314" y="20"/>
                    <a:pt x="317" y="24"/>
                  </a:cubicBezTo>
                  <a:cubicBezTo>
                    <a:pt x="317" y="23"/>
                    <a:pt x="316" y="22"/>
                    <a:pt x="319" y="24"/>
                  </a:cubicBezTo>
                  <a:cubicBezTo>
                    <a:pt x="319" y="24"/>
                    <a:pt x="319" y="24"/>
                    <a:pt x="320" y="24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19" y="23"/>
                    <a:pt x="319" y="22"/>
                    <a:pt x="319" y="22"/>
                  </a:cubicBezTo>
                  <a:cubicBezTo>
                    <a:pt x="320" y="21"/>
                    <a:pt x="325" y="24"/>
                    <a:pt x="327" y="24"/>
                  </a:cubicBezTo>
                  <a:cubicBezTo>
                    <a:pt x="328" y="25"/>
                    <a:pt x="326" y="24"/>
                    <a:pt x="326" y="25"/>
                  </a:cubicBezTo>
                  <a:cubicBezTo>
                    <a:pt x="329" y="25"/>
                    <a:pt x="329" y="25"/>
                    <a:pt x="329" y="25"/>
                  </a:cubicBezTo>
                  <a:cubicBezTo>
                    <a:pt x="329" y="26"/>
                    <a:pt x="332" y="30"/>
                    <a:pt x="328" y="28"/>
                  </a:cubicBezTo>
                  <a:cubicBezTo>
                    <a:pt x="331" y="30"/>
                    <a:pt x="331" y="30"/>
                    <a:pt x="331" y="30"/>
                  </a:cubicBezTo>
                  <a:cubicBezTo>
                    <a:pt x="333" y="32"/>
                    <a:pt x="336" y="34"/>
                    <a:pt x="337" y="34"/>
                  </a:cubicBezTo>
                  <a:cubicBezTo>
                    <a:pt x="339" y="36"/>
                    <a:pt x="342" y="36"/>
                    <a:pt x="340" y="36"/>
                  </a:cubicBezTo>
                  <a:cubicBezTo>
                    <a:pt x="346" y="38"/>
                    <a:pt x="346" y="38"/>
                    <a:pt x="346" y="38"/>
                  </a:cubicBezTo>
                  <a:cubicBezTo>
                    <a:pt x="345" y="39"/>
                    <a:pt x="345" y="39"/>
                    <a:pt x="345" y="39"/>
                  </a:cubicBezTo>
                  <a:cubicBezTo>
                    <a:pt x="348" y="40"/>
                    <a:pt x="351" y="42"/>
                    <a:pt x="353" y="44"/>
                  </a:cubicBezTo>
                  <a:cubicBezTo>
                    <a:pt x="355" y="45"/>
                    <a:pt x="356" y="46"/>
                    <a:pt x="357" y="47"/>
                  </a:cubicBezTo>
                  <a:cubicBezTo>
                    <a:pt x="358" y="48"/>
                    <a:pt x="359" y="49"/>
                    <a:pt x="360" y="51"/>
                  </a:cubicBezTo>
                  <a:cubicBezTo>
                    <a:pt x="362" y="52"/>
                    <a:pt x="363" y="53"/>
                    <a:pt x="365" y="56"/>
                  </a:cubicBezTo>
                  <a:cubicBezTo>
                    <a:pt x="365" y="57"/>
                    <a:pt x="365" y="57"/>
                    <a:pt x="365" y="57"/>
                  </a:cubicBezTo>
                  <a:cubicBezTo>
                    <a:pt x="366" y="58"/>
                    <a:pt x="367" y="59"/>
                    <a:pt x="368" y="61"/>
                  </a:cubicBezTo>
                  <a:cubicBezTo>
                    <a:pt x="369" y="62"/>
                    <a:pt x="369" y="63"/>
                    <a:pt x="370" y="63"/>
                  </a:cubicBezTo>
                  <a:cubicBezTo>
                    <a:pt x="370" y="64"/>
                    <a:pt x="370" y="65"/>
                    <a:pt x="371" y="67"/>
                  </a:cubicBezTo>
                  <a:cubicBezTo>
                    <a:pt x="371" y="68"/>
                    <a:pt x="372" y="69"/>
                    <a:pt x="373" y="70"/>
                  </a:cubicBezTo>
                  <a:cubicBezTo>
                    <a:pt x="373" y="71"/>
                    <a:pt x="374" y="73"/>
                    <a:pt x="375" y="74"/>
                  </a:cubicBezTo>
                  <a:cubicBezTo>
                    <a:pt x="375" y="75"/>
                    <a:pt x="376" y="76"/>
                    <a:pt x="376" y="77"/>
                  </a:cubicBezTo>
                  <a:cubicBezTo>
                    <a:pt x="377" y="77"/>
                    <a:pt x="377" y="77"/>
                    <a:pt x="377" y="77"/>
                  </a:cubicBezTo>
                  <a:cubicBezTo>
                    <a:pt x="378" y="79"/>
                    <a:pt x="378" y="81"/>
                    <a:pt x="379" y="85"/>
                  </a:cubicBezTo>
                  <a:cubicBezTo>
                    <a:pt x="380" y="84"/>
                    <a:pt x="380" y="84"/>
                    <a:pt x="380" y="84"/>
                  </a:cubicBezTo>
                  <a:cubicBezTo>
                    <a:pt x="381" y="87"/>
                    <a:pt x="378" y="91"/>
                    <a:pt x="376" y="95"/>
                  </a:cubicBezTo>
                  <a:cubicBezTo>
                    <a:pt x="376" y="95"/>
                    <a:pt x="376" y="94"/>
                    <a:pt x="377" y="93"/>
                  </a:cubicBezTo>
                  <a:cubicBezTo>
                    <a:pt x="375" y="95"/>
                    <a:pt x="374" y="98"/>
                    <a:pt x="372" y="100"/>
                  </a:cubicBezTo>
                  <a:cubicBezTo>
                    <a:pt x="371" y="103"/>
                    <a:pt x="369" y="106"/>
                    <a:pt x="367" y="107"/>
                  </a:cubicBezTo>
                  <a:cubicBezTo>
                    <a:pt x="366" y="108"/>
                    <a:pt x="365" y="109"/>
                    <a:pt x="364" y="109"/>
                  </a:cubicBezTo>
                  <a:cubicBezTo>
                    <a:pt x="364" y="109"/>
                    <a:pt x="364" y="109"/>
                    <a:pt x="364" y="109"/>
                  </a:cubicBezTo>
                  <a:cubicBezTo>
                    <a:pt x="364" y="109"/>
                    <a:pt x="364" y="109"/>
                    <a:pt x="364" y="109"/>
                  </a:cubicBezTo>
                  <a:cubicBezTo>
                    <a:pt x="363" y="109"/>
                    <a:pt x="363" y="110"/>
                    <a:pt x="362" y="110"/>
                  </a:cubicBezTo>
                  <a:cubicBezTo>
                    <a:pt x="363" y="110"/>
                    <a:pt x="363" y="110"/>
                    <a:pt x="364" y="109"/>
                  </a:cubicBezTo>
                  <a:cubicBezTo>
                    <a:pt x="363" y="110"/>
                    <a:pt x="362" y="111"/>
                    <a:pt x="361" y="112"/>
                  </a:cubicBezTo>
                  <a:cubicBezTo>
                    <a:pt x="359" y="112"/>
                    <a:pt x="359" y="112"/>
                    <a:pt x="359" y="112"/>
                  </a:cubicBezTo>
                  <a:cubicBezTo>
                    <a:pt x="359" y="112"/>
                    <a:pt x="359" y="112"/>
                    <a:pt x="359" y="112"/>
                  </a:cubicBezTo>
                  <a:cubicBezTo>
                    <a:pt x="357" y="112"/>
                    <a:pt x="358" y="113"/>
                    <a:pt x="360" y="114"/>
                  </a:cubicBezTo>
                  <a:cubicBezTo>
                    <a:pt x="359" y="114"/>
                    <a:pt x="359" y="115"/>
                    <a:pt x="358" y="115"/>
                  </a:cubicBezTo>
                  <a:cubicBezTo>
                    <a:pt x="356" y="114"/>
                    <a:pt x="355" y="118"/>
                    <a:pt x="352" y="117"/>
                  </a:cubicBezTo>
                  <a:cubicBezTo>
                    <a:pt x="352" y="119"/>
                    <a:pt x="346" y="122"/>
                    <a:pt x="346" y="125"/>
                  </a:cubicBezTo>
                  <a:cubicBezTo>
                    <a:pt x="346" y="125"/>
                    <a:pt x="345" y="125"/>
                    <a:pt x="346" y="124"/>
                  </a:cubicBezTo>
                  <a:cubicBezTo>
                    <a:pt x="344" y="125"/>
                    <a:pt x="342" y="125"/>
                    <a:pt x="341" y="127"/>
                  </a:cubicBezTo>
                  <a:cubicBezTo>
                    <a:pt x="340" y="125"/>
                    <a:pt x="340" y="125"/>
                    <a:pt x="340" y="125"/>
                  </a:cubicBezTo>
                  <a:cubicBezTo>
                    <a:pt x="340" y="125"/>
                    <a:pt x="337" y="129"/>
                    <a:pt x="337" y="129"/>
                  </a:cubicBezTo>
                  <a:cubicBezTo>
                    <a:pt x="334" y="129"/>
                    <a:pt x="333" y="129"/>
                    <a:pt x="335" y="127"/>
                  </a:cubicBezTo>
                  <a:cubicBezTo>
                    <a:pt x="330" y="131"/>
                    <a:pt x="331" y="130"/>
                    <a:pt x="327" y="134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25" y="133"/>
                    <a:pt x="323" y="136"/>
                    <a:pt x="321" y="135"/>
                  </a:cubicBezTo>
                  <a:cubicBezTo>
                    <a:pt x="317" y="134"/>
                    <a:pt x="302" y="142"/>
                    <a:pt x="292" y="142"/>
                  </a:cubicBezTo>
                  <a:cubicBezTo>
                    <a:pt x="295" y="145"/>
                    <a:pt x="287" y="142"/>
                    <a:pt x="287" y="145"/>
                  </a:cubicBezTo>
                  <a:cubicBezTo>
                    <a:pt x="286" y="144"/>
                    <a:pt x="285" y="144"/>
                    <a:pt x="286" y="143"/>
                  </a:cubicBezTo>
                  <a:cubicBezTo>
                    <a:pt x="281" y="145"/>
                    <a:pt x="278" y="144"/>
                    <a:pt x="275" y="147"/>
                  </a:cubicBezTo>
                  <a:cubicBezTo>
                    <a:pt x="274" y="146"/>
                    <a:pt x="276" y="146"/>
                    <a:pt x="275" y="145"/>
                  </a:cubicBezTo>
                  <a:cubicBezTo>
                    <a:pt x="275" y="146"/>
                    <a:pt x="274" y="146"/>
                    <a:pt x="273" y="146"/>
                  </a:cubicBezTo>
                  <a:cubicBezTo>
                    <a:pt x="272" y="146"/>
                    <a:pt x="274" y="145"/>
                    <a:pt x="274" y="145"/>
                  </a:cubicBezTo>
                  <a:cubicBezTo>
                    <a:pt x="269" y="146"/>
                    <a:pt x="269" y="149"/>
                    <a:pt x="269" y="151"/>
                  </a:cubicBezTo>
                  <a:cubicBezTo>
                    <a:pt x="266" y="151"/>
                    <a:pt x="265" y="151"/>
                    <a:pt x="263" y="153"/>
                  </a:cubicBezTo>
                  <a:cubicBezTo>
                    <a:pt x="262" y="153"/>
                    <a:pt x="260" y="152"/>
                    <a:pt x="264" y="151"/>
                  </a:cubicBezTo>
                  <a:cubicBezTo>
                    <a:pt x="262" y="151"/>
                    <a:pt x="252" y="153"/>
                    <a:pt x="252" y="154"/>
                  </a:cubicBezTo>
                  <a:cubicBezTo>
                    <a:pt x="252" y="154"/>
                    <a:pt x="250" y="155"/>
                    <a:pt x="249" y="155"/>
                  </a:cubicBezTo>
                  <a:cubicBezTo>
                    <a:pt x="245" y="156"/>
                    <a:pt x="244" y="156"/>
                    <a:pt x="240" y="157"/>
                  </a:cubicBezTo>
                  <a:cubicBezTo>
                    <a:pt x="242" y="157"/>
                    <a:pt x="242" y="157"/>
                    <a:pt x="242" y="157"/>
                  </a:cubicBezTo>
                  <a:cubicBezTo>
                    <a:pt x="240" y="160"/>
                    <a:pt x="238" y="158"/>
                    <a:pt x="235" y="159"/>
                  </a:cubicBezTo>
                  <a:cubicBezTo>
                    <a:pt x="235" y="159"/>
                    <a:pt x="235" y="159"/>
                    <a:pt x="235" y="159"/>
                  </a:cubicBezTo>
                  <a:cubicBezTo>
                    <a:pt x="227" y="159"/>
                    <a:pt x="232" y="160"/>
                    <a:pt x="224" y="160"/>
                  </a:cubicBezTo>
                  <a:cubicBezTo>
                    <a:pt x="225" y="161"/>
                    <a:pt x="225" y="161"/>
                    <a:pt x="225" y="161"/>
                  </a:cubicBezTo>
                  <a:cubicBezTo>
                    <a:pt x="224" y="164"/>
                    <a:pt x="217" y="160"/>
                    <a:pt x="213" y="162"/>
                  </a:cubicBezTo>
                  <a:cubicBezTo>
                    <a:pt x="215" y="163"/>
                    <a:pt x="215" y="163"/>
                    <a:pt x="215" y="163"/>
                  </a:cubicBezTo>
                  <a:cubicBezTo>
                    <a:pt x="213" y="164"/>
                    <a:pt x="208" y="160"/>
                    <a:pt x="205" y="160"/>
                  </a:cubicBezTo>
                  <a:cubicBezTo>
                    <a:pt x="204" y="160"/>
                    <a:pt x="206" y="159"/>
                    <a:pt x="207" y="159"/>
                  </a:cubicBezTo>
                  <a:cubicBezTo>
                    <a:pt x="200" y="158"/>
                    <a:pt x="206" y="161"/>
                    <a:pt x="201" y="162"/>
                  </a:cubicBezTo>
                  <a:cubicBezTo>
                    <a:pt x="200" y="161"/>
                    <a:pt x="202" y="159"/>
                    <a:pt x="199" y="160"/>
                  </a:cubicBezTo>
                  <a:cubicBezTo>
                    <a:pt x="197" y="159"/>
                    <a:pt x="190" y="164"/>
                    <a:pt x="185" y="163"/>
                  </a:cubicBezTo>
                  <a:cubicBezTo>
                    <a:pt x="187" y="164"/>
                    <a:pt x="188" y="164"/>
                    <a:pt x="185" y="165"/>
                  </a:cubicBezTo>
                  <a:cubicBezTo>
                    <a:pt x="182" y="166"/>
                    <a:pt x="176" y="163"/>
                    <a:pt x="173" y="166"/>
                  </a:cubicBezTo>
                  <a:cubicBezTo>
                    <a:pt x="173" y="166"/>
                    <a:pt x="173" y="166"/>
                    <a:pt x="172" y="166"/>
                  </a:cubicBezTo>
                  <a:cubicBezTo>
                    <a:pt x="170" y="167"/>
                    <a:pt x="164" y="168"/>
                    <a:pt x="163" y="169"/>
                  </a:cubicBezTo>
                  <a:cubicBezTo>
                    <a:pt x="160" y="165"/>
                    <a:pt x="147" y="173"/>
                    <a:pt x="146" y="169"/>
                  </a:cubicBezTo>
                  <a:cubicBezTo>
                    <a:pt x="139" y="170"/>
                    <a:pt x="139" y="170"/>
                    <a:pt x="139" y="170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34" y="169"/>
                    <a:pt x="132" y="170"/>
                    <a:pt x="130" y="172"/>
                  </a:cubicBezTo>
                  <a:cubicBezTo>
                    <a:pt x="129" y="171"/>
                    <a:pt x="130" y="171"/>
                    <a:pt x="130" y="171"/>
                  </a:cubicBezTo>
                  <a:cubicBezTo>
                    <a:pt x="122" y="170"/>
                    <a:pt x="122" y="170"/>
                    <a:pt x="115" y="173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4" y="172"/>
                    <a:pt x="111" y="171"/>
                    <a:pt x="108" y="171"/>
                  </a:cubicBezTo>
                  <a:cubicBezTo>
                    <a:pt x="105" y="170"/>
                    <a:pt x="101" y="170"/>
                    <a:pt x="97" y="170"/>
                  </a:cubicBezTo>
                  <a:cubicBezTo>
                    <a:pt x="97" y="170"/>
                    <a:pt x="97" y="170"/>
                    <a:pt x="98" y="170"/>
                  </a:cubicBezTo>
                  <a:cubicBezTo>
                    <a:pt x="89" y="171"/>
                    <a:pt x="79" y="164"/>
                    <a:pt x="75" y="169"/>
                  </a:cubicBezTo>
                  <a:cubicBezTo>
                    <a:pt x="75" y="169"/>
                    <a:pt x="74" y="169"/>
                    <a:pt x="72" y="169"/>
                  </a:cubicBezTo>
                  <a:cubicBezTo>
                    <a:pt x="71" y="169"/>
                    <a:pt x="70" y="169"/>
                    <a:pt x="70" y="169"/>
                  </a:cubicBezTo>
                  <a:cubicBezTo>
                    <a:pt x="77" y="171"/>
                    <a:pt x="68" y="172"/>
                    <a:pt x="71" y="173"/>
                  </a:cubicBezTo>
                  <a:cubicBezTo>
                    <a:pt x="68" y="173"/>
                    <a:pt x="64" y="170"/>
                    <a:pt x="68" y="170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70" y="168"/>
                    <a:pt x="60" y="168"/>
                    <a:pt x="60" y="166"/>
                  </a:cubicBezTo>
                  <a:cubicBezTo>
                    <a:pt x="47" y="164"/>
                    <a:pt x="35" y="158"/>
                    <a:pt x="27" y="150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3"/>
                    <a:pt x="26" y="152"/>
                    <a:pt x="25" y="151"/>
                  </a:cubicBezTo>
                  <a:cubicBezTo>
                    <a:pt x="24" y="150"/>
                    <a:pt x="23" y="150"/>
                    <a:pt x="23" y="150"/>
                  </a:cubicBezTo>
                  <a:cubicBezTo>
                    <a:pt x="23" y="149"/>
                    <a:pt x="24" y="148"/>
                    <a:pt x="26" y="150"/>
                  </a:cubicBezTo>
                  <a:cubicBezTo>
                    <a:pt x="25" y="149"/>
                    <a:pt x="24" y="148"/>
                    <a:pt x="23" y="148"/>
                  </a:cubicBezTo>
                  <a:cubicBezTo>
                    <a:pt x="22" y="147"/>
                    <a:pt x="21" y="147"/>
                    <a:pt x="21" y="147"/>
                  </a:cubicBezTo>
                  <a:cubicBezTo>
                    <a:pt x="20" y="145"/>
                    <a:pt x="21" y="145"/>
                    <a:pt x="22" y="145"/>
                  </a:cubicBezTo>
                  <a:cubicBezTo>
                    <a:pt x="23" y="146"/>
                    <a:pt x="24" y="146"/>
                    <a:pt x="23" y="146"/>
                  </a:cubicBezTo>
                  <a:cubicBezTo>
                    <a:pt x="23" y="146"/>
                    <a:pt x="22" y="144"/>
                    <a:pt x="22" y="144"/>
                  </a:cubicBezTo>
                  <a:cubicBezTo>
                    <a:pt x="22" y="144"/>
                    <a:pt x="22" y="145"/>
                    <a:pt x="22" y="145"/>
                  </a:cubicBezTo>
                  <a:cubicBezTo>
                    <a:pt x="20" y="144"/>
                    <a:pt x="19" y="144"/>
                    <a:pt x="18" y="141"/>
                  </a:cubicBezTo>
                  <a:cubicBezTo>
                    <a:pt x="17" y="139"/>
                    <a:pt x="18" y="139"/>
                    <a:pt x="18" y="139"/>
                  </a:cubicBezTo>
                  <a:cubicBezTo>
                    <a:pt x="18" y="139"/>
                    <a:pt x="18" y="138"/>
                    <a:pt x="17" y="137"/>
                  </a:cubicBezTo>
                  <a:cubicBezTo>
                    <a:pt x="17" y="137"/>
                    <a:pt x="17" y="136"/>
                    <a:pt x="16" y="135"/>
                  </a:cubicBezTo>
                  <a:cubicBezTo>
                    <a:pt x="16" y="134"/>
                    <a:pt x="16" y="133"/>
                    <a:pt x="16" y="133"/>
                  </a:cubicBezTo>
                  <a:cubicBezTo>
                    <a:pt x="15" y="135"/>
                    <a:pt x="15" y="135"/>
                    <a:pt x="15" y="135"/>
                  </a:cubicBezTo>
                  <a:cubicBezTo>
                    <a:pt x="13" y="133"/>
                    <a:pt x="13" y="131"/>
                    <a:pt x="12" y="133"/>
                  </a:cubicBezTo>
                  <a:cubicBezTo>
                    <a:pt x="13" y="131"/>
                    <a:pt x="12" y="126"/>
                    <a:pt x="12" y="122"/>
                  </a:cubicBezTo>
                  <a:cubicBezTo>
                    <a:pt x="11" y="117"/>
                    <a:pt x="11" y="112"/>
                    <a:pt x="12" y="111"/>
                  </a:cubicBezTo>
                  <a:cubicBezTo>
                    <a:pt x="10" y="108"/>
                    <a:pt x="11" y="104"/>
                    <a:pt x="12" y="100"/>
                  </a:cubicBezTo>
                  <a:cubicBezTo>
                    <a:pt x="11" y="101"/>
                    <a:pt x="9" y="101"/>
                    <a:pt x="10" y="98"/>
                  </a:cubicBezTo>
                  <a:cubicBezTo>
                    <a:pt x="12" y="99"/>
                    <a:pt x="12" y="97"/>
                    <a:pt x="13" y="95"/>
                  </a:cubicBezTo>
                  <a:cubicBezTo>
                    <a:pt x="14" y="93"/>
                    <a:pt x="14" y="90"/>
                    <a:pt x="16" y="89"/>
                  </a:cubicBezTo>
                  <a:cubicBezTo>
                    <a:pt x="14" y="91"/>
                    <a:pt x="18" y="79"/>
                    <a:pt x="14" y="82"/>
                  </a:cubicBezTo>
                  <a:cubicBezTo>
                    <a:pt x="16" y="79"/>
                    <a:pt x="16" y="82"/>
                    <a:pt x="17" y="80"/>
                  </a:cubicBezTo>
                  <a:cubicBezTo>
                    <a:pt x="18" y="73"/>
                    <a:pt x="24" y="66"/>
                    <a:pt x="27" y="58"/>
                  </a:cubicBezTo>
                  <a:cubicBezTo>
                    <a:pt x="27" y="58"/>
                    <a:pt x="25" y="58"/>
                    <a:pt x="25" y="56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1" y="52"/>
                    <a:pt x="28" y="51"/>
                    <a:pt x="31" y="49"/>
                  </a:cubicBezTo>
                  <a:cubicBezTo>
                    <a:pt x="31" y="49"/>
                    <a:pt x="30" y="49"/>
                    <a:pt x="30" y="48"/>
                  </a:cubicBezTo>
                  <a:cubicBezTo>
                    <a:pt x="36" y="41"/>
                    <a:pt x="41" y="34"/>
                    <a:pt x="47" y="27"/>
                  </a:cubicBezTo>
                  <a:cubicBezTo>
                    <a:pt x="52" y="20"/>
                    <a:pt x="60" y="14"/>
                    <a:pt x="68" y="13"/>
                  </a:cubicBezTo>
                  <a:cubicBezTo>
                    <a:pt x="66" y="13"/>
                    <a:pt x="67" y="13"/>
                    <a:pt x="68" y="12"/>
                  </a:cubicBezTo>
                  <a:cubicBezTo>
                    <a:pt x="67" y="12"/>
                    <a:pt x="68" y="11"/>
                    <a:pt x="67" y="10"/>
                  </a:cubicBezTo>
                  <a:cubicBezTo>
                    <a:pt x="67" y="10"/>
                    <a:pt x="69" y="10"/>
                    <a:pt x="71" y="10"/>
                  </a:cubicBezTo>
                  <a:cubicBezTo>
                    <a:pt x="73" y="10"/>
                    <a:pt x="74" y="9"/>
                    <a:pt x="74" y="10"/>
                  </a:cubicBezTo>
                  <a:cubicBezTo>
                    <a:pt x="75" y="9"/>
                    <a:pt x="77" y="8"/>
                    <a:pt x="78" y="8"/>
                  </a:cubicBezTo>
                  <a:cubicBezTo>
                    <a:pt x="79" y="8"/>
                    <a:pt x="80" y="8"/>
                    <a:pt x="81" y="8"/>
                  </a:cubicBezTo>
                  <a:cubicBezTo>
                    <a:pt x="81" y="7"/>
                    <a:pt x="82" y="7"/>
                    <a:pt x="82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6"/>
                    <a:pt x="80" y="5"/>
                    <a:pt x="79" y="3"/>
                  </a:cubicBezTo>
                  <a:cubicBezTo>
                    <a:pt x="77" y="2"/>
                    <a:pt x="75" y="1"/>
                    <a:pt x="75" y="0"/>
                  </a:cubicBezTo>
                  <a:cubicBezTo>
                    <a:pt x="74" y="1"/>
                    <a:pt x="73" y="1"/>
                    <a:pt x="72" y="1"/>
                  </a:cubicBezTo>
                  <a:cubicBezTo>
                    <a:pt x="70" y="1"/>
                    <a:pt x="69" y="1"/>
                    <a:pt x="67" y="1"/>
                  </a:cubicBezTo>
                  <a:cubicBezTo>
                    <a:pt x="64" y="1"/>
                    <a:pt x="61" y="2"/>
                    <a:pt x="59" y="6"/>
                  </a:cubicBezTo>
                  <a:cubicBezTo>
                    <a:pt x="58" y="6"/>
                    <a:pt x="60" y="4"/>
                    <a:pt x="59" y="4"/>
                  </a:cubicBezTo>
                  <a:cubicBezTo>
                    <a:pt x="58" y="6"/>
                    <a:pt x="56" y="7"/>
                    <a:pt x="53" y="9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1" y="10"/>
                    <a:pt x="50" y="11"/>
                    <a:pt x="48" y="12"/>
                  </a:cubicBezTo>
                  <a:cubicBezTo>
                    <a:pt x="46" y="13"/>
                    <a:pt x="45" y="15"/>
                    <a:pt x="43" y="16"/>
                  </a:cubicBezTo>
                  <a:cubicBezTo>
                    <a:pt x="42" y="17"/>
                    <a:pt x="40" y="18"/>
                    <a:pt x="39" y="20"/>
                  </a:cubicBezTo>
                  <a:cubicBezTo>
                    <a:pt x="37" y="21"/>
                    <a:pt x="36" y="23"/>
                    <a:pt x="34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27"/>
                    <a:pt x="33" y="27"/>
                    <a:pt x="32" y="27"/>
                  </a:cubicBezTo>
                  <a:cubicBezTo>
                    <a:pt x="32" y="29"/>
                    <a:pt x="33" y="28"/>
                    <a:pt x="34" y="27"/>
                  </a:cubicBezTo>
                  <a:cubicBezTo>
                    <a:pt x="35" y="25"/>
                    <a:pt x="36" y="24"/>
                    <a:pt x="36" y="26"/>
                  </a:cubicBezTo>
                  <a:cubicBezTo>
                    <a:pt x="34" y="26"/>
                    <a:pt x="32" y="29"/>
                    <a:pt x="29" y="33"/>
                  </a:cubicBezTo>
                  <a:cubicBezTo>
                    <a:pt x="27" y="36"/>
                    <a:pt x="25" y="39"/>
                    <a:pt x="23" y="39"/>
                  </a:cubicBezTo>
                  <a:cubicBezTo>
                    <a:pt x="21" y="42"/>
                    <a:pt x="25" y="39"/>
                    <a:pt x="23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1" y="46"/>
                    <a:pt x="19" y="46"/>
                    <a:pt x="18" y="46"/>
                  </a:cubicBezTo>
                  <a:cubicBezTo>
                    <a:pt x="19" y="46"/>
                    <a:pt x="19" y="44"/>
                    <a:pt x="19" y="44"/>
                  </a:cubicBezTo>
                  <a:cubicBezTo>
                    <a:pt x="17" y="46"/>
                    <a:pt x="15" y="52"/>
                    <a:pt x="14" y="53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3" y="59"/>
                    <a:pt x="7" y="70"/>
                    <a:pt x="6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87"/>
                    <a:pt x="5" y="85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7"/>
                    <a:pt x="4" y="99"/>
                  </a:cubicBezTo>
                  <a:cubicBezTo>
                    <a:pt x="3" y="97"/>
                    <a:pt x="2" y="102"/>
                    <a:pt x="1" y="100"/>
                  </a:cubicBezTo>
                  <a:cubicBezTo>
                    <a:pt x="2" y="108"/>
                    <a:pt x="2" y="104"/>
                    <a:pt x="4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4" y="112"/>
                    <a:pt x="4" y="112"/>
                    <a:pt x="4" y="116"/>
                  </a:cubicBezTo>
                  <a:cubicBezTo>
                    <a:pt x="3" y="113"/>
                    <a:pt x="3" y="119"/>
                    <a:pt x="1" y="115"/>
                  </a:cubicBezTo>
                  <a:cubicBezTo>
                    <a:pt x="0" y="119"/>
                    <a:pt x="1" y="123"/>
                    <a:pt x="2" y="125"/>
                  </a:cubicBezTo>
                  <a:cubicBezTo>
                    <a:pt x="3" y="128"/>
                    <a:pt x="3" y="130"/>
                    <a:pt x="2" y="132"/>
                  </a:cubicBezTo>
                  <a:cubicBezTo>
                    <a:pt x="4" y="134"/>
                    <a:pt x="4" y="132"/>
                    <a:pt x="4" y="130"/>
                  </a:cubicBezTo>
                  <a:cubicBezTo>
                    <a:pt x="4" y="128"/>
                    <a:pt x="3" y="125"/>
                    <a:pt x="3" y="127"/>
                  </a:cubicBezTo>
                  <a:cubicBezTo>
                    <a:pt x="4" y="125"/>
                    <a:pt x="6" y="129"/>
                    <a:pt x="7" y="132"/>
                  </a:cubicBezTo>
                  <a:cubicBezTo>
                    <a:pt x="7" y="133"/>
                    <a:pt x="6" y="135"/>
                    <a:pt x="6" y="137"/>
                  </a:cubicBezTo>
                  <a:cubicBezTo>
                    <a:pt x="6" y="139"/>
                    <a:pt x="6" y="141"/>
                    <a:pt x="7" y="144"/>
                  </a:cubicBezTo>
                  <a:cubicBezTo>
                    <a:pt x="7" y="144"/>
                    <a:pt x="7" y="144"/>
                    <a:pt x="6" y="143"/>
                  </a:cubicBezTo>
                  <a:cubicBezTo>
                    <a:pt x="7" y="146"/>
                    <a:pt x="10" y="147"/>
                    <a:pt x="11" y="151"/>
                  </a:cubicBezTo>
                  <a:cubicBezTo>
                    <a:pt x="13" y="151"/>
                    <a:pt x="13" y="154"/>
                    <a:pt x="15" y="153"/>
                  </a:cubicBezTo>
                  <a:cubicBezTo>
                    <a:pt x="15" y="153"/>
                    <a:pt x="14" y="152"/>
                    <a:pt x="13" y="151"/>
                  </a:cubicBezTo>
                  <a:cubicBezTo>
                    <a:pt x="12" y="150"/>
                    <a:pt x="11" y="148"/>
                    <a:pt x="11" y="148"/>
                  </a:cubicBezTo>
                  <a:cubicBezTo>
                    <a:pt x="12" y="150"/>
                    <a:pt x="14" y="151"/>
                    <a:pt x="16" y="152"/>
                  </a:cubicBezTo>
                  <a:cubicBezTo>
                    <a:pt x="18" y="153"/>
                    <a:pt x="19" y="155"/>
                    <a:pt x="21" y="157"/>
                  </a:cubicBezTo>
                  <a:cubicBezTo>
                    <a:pt x="20" y="157"/>
                    <a:pt x="19" y="156"/>
                    <a:pt x="18" y="156"/>
                  </a:cubicBezTo>
                  <a:cubicBezTo>
                    <a:pt x="18" y="157"/>
                    <a:pt x="20" y="158"/>
                    <a:pt x="21" y="159"/>
                  </a:cubicBezTo>
                  <a:cubicBezTo>
                    <a:pt x="19" y="161"/>
                    <a:pt x="15" y="155"/>
                    <a:pt x="11" y="152"/>
                  </a:cubicBezTo>
                  <a:cubicBezTo>
                    <a:pt x="11" y="153"/>
                    <a:pt x="13" y="155"/>
                    <a:pt x="14" y="156"/>
                  </a:cubicBezTo>
                  <a:cubicBezTo>
                    <a:pt x="15" y="156"/>
                    <a:pt x="16" y="157"/>
                    <a:pt x="14" y="157"/>
                  </a:cubicBezTo>
                  <a:cubicBezTo>
                    <a:pt x="17" y="157"/>
                    <a:pt x="18" y="159"/>
                    <a:pt x="19" y="160"/>
                  </a:cubicBezTo>
                  <a:cubicBezTo>
                    <a:pt x="21" y="162"/>
                    <a:pt x="22" y="163"/>
                    <a:pt x="25" y="164"/>
                  </a:cubicBezTo>
                  <a:cubicBezTo>
                    <a:pt x="24" y="165"/>
                    <a:pt x="24" y="165"/>
                    <a:pt x="24" y="165"/>
                  </a:cubicBezTo>
                  <a:cubicBezTo>
                    <a:pt x="25" y="165"/>
                    <a:pt x="27" y="165"/>
                    <a:pt x="28" y="166"/>
                  </a:cubicBezTo>
                  <a:cubicBezTo>
                    <a:pt x="25" y="166"/>
                    <a:pt x="25" y="166"/>
                    <a:pt x="25" y="166"/>
                  </a:cubicBezTo>
                  <a:cubicBezTo>
                    <a:pt x="29" y="167"/>
                    <a:pt x="31" y="171"/>
                    <a:pt x="35" y="172"/>
                  </a:cubicBezTo>
                  <a:cubicBezTo>
                    <a:pt x="27" y="169"/>
                    <a:pt x="34" y="170"/>
                    <a:pt x="31" y="167"/>
                  </a:cubicBezTo>
                  <a:cubicBezTo>
                    <a:pt x="36" y="169"/>
                    <a:pt x="37" y="170"/>
                    <a:pt x="38" y="172"/>
                  </a:cubicBezTo>
                  <a:cubicBezTo>
                    <a:pt x="39" y="173"/>
                    <a:pt x="40" y="175"/>
                    <a:pt x="45" y="176"/>
                  </a:cubicBezTo>
                  <a:cubicBezTo>
                    <a:pt x="44" y="176"/>
                    <a:pt x="40" y="174"/>
                    <a:pt x="43" y="174"/>
                  </a:cubicBezTo>
                  <a:cubicBezTo>
                    <a:pt x="44" y="175"/>
                    <a:pt x="47" y="176"/>
                    <a:pt x="48" y="177"/>
                  </a:cubicBezTo>
                  <a:cubicBezTo>
                    <a:pt x="55" y="179"/>
                    <a:pt x="47" y="176"/>
                    <a:pt x="50" y="175"/>
                  </a:cubicBezTo>
                  <a:cubicBezTo>
                    <a:pt x="52" y="178"/>
                    <a:pt x="54" y="176"/>
                    <a:pt x="57" y="176"/>
                  </a:cubicBezTo>
                  <a:cubicBezTo>
                    <a:pt x="56" y="177"/>
                    <a:pt x="56" y="177"/>
                    <a:pt x="56" y="177"/>
                  </a:cubicBezTo>
                  <a:cubicBezTo>
                    <a:pt x="64" y="180"/>
                    <a:pt x="59" y="175"/>
                    <a:pt x="66" y="177"/>
                  </a:cubicBezTo>
                  <a:cubicBezTo>
                    <a:pt x="66" y="177"/>
                    <a:pt x="65" y="177"/>
                    <a:pt x="64" y="178"/>
                  </a:cubicBezTo>
                  <a:cubicBezTo>
                    <a:pt x="63" y="178"/>
                    <a:pt x="62" y="178"/>
                    <a:pt x="62" y="178"/>
                  </a:cubicBezTo>
                  <a:cubicBezTo>
                    <a:pt x="62" y="178"/>
                    <a:pt x="63" y="179"/>
                    <a:pt x="64" y="179"/>
                  </a:cubicBezTo>
                  <a:cubicBezTo>
                    <a:pt x="65" y="179"/>
                    <a:pt x="66" y="179"/>
                    <a:pt x="66" y="179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9" y="180"/>
                    <a:pt x="70" y="180"/>
                    <a:pt x="74" y="181"/>
                  </a:cubicBezTo>
                  <a:cubicBezTo>
                    <a:pt x="74" y="180"/>
                    <a:pt x="75" y="178"/>
                    <a:pt x="78" y="179"/>
                  </a:cubicBezTo>
                  <a:cubicBezTo>
                    <a:pt x="81" y="180"/>
                    <a:pt x="77" y="180"/>
                    <a:pt x="82" y="180"/>
                  </a:cubicBezTo>
                  <a:cubicBezTo>
                    <a:pt x="81" y="181"/>
                    <a:pt x="79" y="182"/>
                    <a:pt x="77" y="181"/>
                  </a:cubicBezTo>
                  <a:cubicBezTo>
                    <a:pt x="77" y="181"/>
                    <a:pt x="76" y="181"/>
                    <a:pt x="76" y="182"/>
                  </a:cubicBezTo>
                  <a:cubicBezTo>
                    <a:pt x="78" y="183"/>
                    <a:pt x="82" y="183"/>
                    <a:pt x="84" y="183"/>
                  </a:cubicBezTo>
                  <a:cubicBezTo>
                    <a:pt x="83" y="183"/>
                    <a:pt x="83" y="183"/>
                    <a:pt x="82" y="182"/>
                  </a:cubicBezTo>
                  <a:cubicBezTo>
                    <a:pt x="89" y="181"/>
                    <a:pt x="89" y="181"/>
                    <a:pt x="89" y="181"/>
                  </a:cubicBezTo>
                  <a:cubicBezTo>
                    <a:pt x="90" y="182"/>
                    <a:pt x="89" y="182"/>
                    <a:pt x="89" y="182"/>
                  </a:cubicBezTo>
                  <a:cubicBezTo>
                    <a:pt x="90" y="182"/>
                    <a:pt x="91" y="182"/>
                    <a:pt x="93" y="182"/>
                  </a:cubicBezTo>
                  <a:cubicBezTo>
                    <a:pt x="92" y="183"/>
                    <a:pt x="92" y="184"/>
                    <a:pt x="90" y="184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7" y="184"/>
                    <a:pt x="100" y="185"/>
                    <a:pt x="99" y="185"/>
                  </a:cubicBezTo>
                  <a:cubicBezTo>
                    <a:pt x="102" y="186"/>
                    <a:pt x="108" y="184"/>
                    <a:pt x="113" y="184"/>
                  </a:cubicBezTo>
                  <a:cubicBezTo>
                    <a:pt x="113" y="184"/>
                    <a:pt x="114" y="184"/>
                    <a:pt x="115" y="184"/>
                  </a:cubicBezTo>
                  <a:cubicBezTo>
                    <a:pt x="119" y="184"/>
                    <a:pt x="124" y="185"/>
                    <a:pt x="129" y="183"/>
                  </a:cubicBezTo>
                  <a:cubicBezTo>
                    <a:pt x="132" y="185"/>
                    <a:pt x="132" y="185"/>
                    <a:pt x="132" y="185"/>
                  </a:cubicBezTo>
                  <a:cubicBezTo>
                    <a:pt x="136" y="185"/>
                    <a:pt x="128" y="183"/>
                    <a:pt x="135" y="182"/>
                  </a:cubicBezTo>
                  <a:cubicBezTo>
                    <a:pt x="140" y="181"/>
                    <a:pt x="137" y="183"/>
                    <a:pt x="139" y="184"/>
                  </a:cubicBezTo>
                  <a:cubicBezTo>
                    <a:pt x="141" y="182"/>
                    <a:pt x="145" y="180"/>
                    <a:pt x="150" y="181"/>
                  </a:cubicBezTo>
                  <a:cubicBezTo>
                    <a:pt x="148" y="182"/>
                    <a:pt x="147" y="182"/>
                    <a:pt x="146" y="182"/>
                  </a:cubicBezTo>
                  <a:close/>
                  <a:moveTo>
                    <a:pt x="197" y="175"/>
                  </a:moveTo>
                  <a:cubicBezTo>
                    <a:pt x="196" y="175"/>
                    <a:pt x="195" y="177"/>
                    <a:pt x="194" y="176"/>
                  </a:cubicBezTo>
                  <a:cubicBezTo>
                    <a:pt x="195" y="174"/>
                    <a:pt x="196" y="175"/>
                    <a:pt x="197" y="175"/>
                  </a:cubicBezTo>
                  <a:close/>
                  <a:moveTo>
                    <a:pt x="274" y="157"/>
                  </a:moveTo>
                  <a:cubicBezTo>
                    <a:pt x="274" y="157"/>
                    <a:pt x="272" y="157"/>
                    <a:pt x="271" y="157"/>
                  </a:cubicBezTo>
                  <a:cubicBezTo>
                    <a:pt x="272" y="157"/>
                    <a:pt x="273" y="157"/>
                    <a:pt x="274" y="157"/>
                  </a:cubicBezTo>
                  <a:close/>
                  <a:moveTo>
                    <a:pt x="334" y="31"/>
                  </a:moveTo>
                  <a:cubicBezTo>
                    <a:pt x="335" y="31"/>
                    <a:pt x="335" y="31"/>
                    <a:pt x="335" y="31"/>
                  </a:cubicBezTo>
                  <a:cubicBezTo>
                    <a:pt x="336" y="32"/>
                    <a:pt x="336" y="32"/>
                    <a:pt x="334" y="31"/>
                  </a:cubicBezTo>
                  <a:close/>
                  <a:moveTo>
                    <a:pt x="331" y="28"/>
                  </a:moveTo>
                  <a:cubicBezTo>
                    <a:pt x="330" y="28"/>
                    <a:pt x="330" y="28"/>
                    <a:pt x="330" y="29"/>
                  </a:cubicBezTo>
                  <a:cubicBezTo>
                    <a:pt x="331" y="28"/>
                    <a:pt x="332" y="29"/>
                    <a:pt x="333" y="30"/>
                  </a:cubicBezTo>
                  <a:cubicBezTo>
                    <a:pt x="333" y="29"/>
                    <a:pt x="332" y="29"/>
                    <a:pt x="331" y="28"/>
                  </a:cubicBezTo>
                  <a:close/>
                  <a:moveTo>
                    <a:pt x="17" y="138"/>
                  </a:moveTo>
                  <a:cubicBezTo>
                    <a:pt x="17" y="139"/>
                    <a:pt x="17" y="139"/>
                    <a:pt x="17" y="139"/>
                  </a:cubicBezTo>
                  <a:cubicBezTo>
                    <a:pt x="16" y="138"/>
                    <a:pt x="17" y="138"/>
                    <a:pt x="17" y="138"/>
                  </a:cubicBezTo>
                  <a:close/>
                </a:path>
              </a:pathLst>
            </a:custGeom>
            <a:solidFill>
              <a:srgbClr val="6A3906"/>
            </a:solidFill>
            <a:ln w="19050">
              <a:solidFill>
                <a:srgbClr val="6A3906"/>
              </a:solidFill>
              <a:rou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vi-VN" sz="135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文本框 16"/>
            <p:cNvSpPr txBox="1">
              <a:spLocks noChangeArrowheads="1"/>
            </p:cNvSpPr>
            <p:nvPr/>
          </p:nvSpPr>
          <p:spPr bwMode="auto">
            <a:xfrm>
              <a:off x="1594282" y="1921808"/>
              <a:ext cx="491598" cy="65743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zh-CN" b="1">
                  <a:solidFill>
                    <a:srgbClr val="6A3906"/>
                  </a:solidFill>
                  <a:latin typeface="汉仪喵小姐简"/>
                  <a:ea typeface="汉仪喵小姐简"/>
                  <a:cs typeface="汉仪喵小姐简"/>
                </a:rPr>
                <a:t>1</a:t>
              </a:r>
              <a:endParaRPr lang="zh-CN" altLang="en-US" sz="1125" b="1">
                <a:solidFill>
                  <a:srgbClr val="6A3906"/>
                </a:solidFill>
                <a:latin typeface="汉仪喵小姐简"/>
                <a:ea typeface="汉仪喵小姐简"/>
                <a:cs typeface="汉仪喵小姐简"/>
              </a:endParaRPr>
            </a:p>
          </p:txBody>
        </p:sp>
      </p:grpSp>
      <p:grpSp>
        <p:nvGrpSpPr>
          <p:cNvPr id="169987" name="组合 28"/>
          <p:cNvGrpSpPr/>
          <p:nvPr/>
        </p:nvGrpSpPr>
        <p:grpSpPr bwMode="auto">
          <a:xfrm>
            <a:off x="2616200" y="2811465"/>
            <a:ext cx="617538" cy="371475"/>
            <a:chOff x="1322280" y="3216283"/>
            <a:chExt cx="968226" cy="658444"/>
          </a:xfrm>
        </p:grpSpPr>
        <p:sp>
          <p:nvSpPr>
            <p:cNvPr id="7" name="Freeform 227"/>
            <p:cNvSpPr>
              <a:spLocks noEditPoints="1"/>
            </p:cNvSpPr>
            <p:nvPr/>
          </p:nvSpPr>
          <p:spPr bwMode="auto">
            <a:xfrm>
              <a:off x="1322280" y="3413253"/>
              <a:ext cx="968226" cy="461474"/>
            </a:xfrm>
            <a:custGeom>
              <a:avLst/>
              <a:gdLst>
                <a:gd name="T0" fmla="*/ 1020581469 w 394"/>
                <a:gd name="T1" fmla="*/ 1092104772 h 186"/>
                <a:gd name="T2" fmla="*/ 1123242914 w 394"/>
                <a:gd name="T3" fmla="*/ 1073698345 h 186"/>
                <a:gd name="T4" fmla="*/ 1219866463 w 394"/>
                <a:gd name="T5" fmla="*/ 1067562869 h 186"/>
                <a:gd name="T6" fmla="*/ 1401035309 w 394"/>
                <a:gd name="T7" fmla="*/ 1043020966 h 186"/>
                <a:gd name="T8" fmla="*/ 1588242052 w 394"/>
                <a:gd name="T9" fmla="*/ 987804162 h 186"/>
                <a:gd name="T10" fmla="*/ 1612398553 w 394"/>
                <a:gd name="T11" fmla="*/ 957126783 h 186"/>
                <a:gd name="T12" fmla="*/ 1678827704 w 394"/>
                <a:gd name="T13" fmla="*/ 975533210 h 186"/>
                <a:gd name="T14" fmla="*/ 1835840048 w 394"/>
                <a:gd name="T15" fmla="*/ 914178453 h 186"/>
                <a:gd name="T16" fmla="*/ 1992852393 w 394"/>
                <a:gd name="T17" fmla="*/ 871230123 h 186"/>
                <a:gd name="T18" fmla="*/ 2113629986 w 394"/>
                <a:gd name="T19" fmla="*/ 791468938 h 186"/>
                <a:gd name="T20" fmla="*/ 2147483647 w 394"/>
                <a:gd name="T21" fmla="*/ 773062511 h 186"/>
                <a:gd name="T22" fmla="*/ 2147483647 w 394"/>
                <a:gd name="T23" fmla="*/ 705574755 h 186"/>
                <a:gd name="T24" fmla="*/ 2147483647 w 394"/>
                <a:gd name="T25" fmla="*/ 668761901 h 186"/>
                <a:gd name="T26" fmla="*/ 2147483647 w 394"/>
                <a:gd name="T27" fmla="*/ 521510483 h 186"/>
                <a:gd name="T28" fmla="*/ 2147483647 w 394"/>
                <a:gd name="T29" fmla="*/ 435613823 h 186"/>
                <a:gd name="T30" fmla="*/ 2147483647 w 394"/>
                <a:gd name="T31" fmla="*/ 251552028 h 186"/>
                <a:gd name="T32" fmla="*/ 2065319440 w 394"/>
                <a:gd name="T33" fmla="*/ 196332746 h 186"/>
                <a:gd name="T34" fmla="*/ 1962657995 w 394"/>
                <a:gd name="T35" fmla="*/ 110438563 h 186"/>
                <a:gd name="T36" fmla="*/ 1872072343 w 394"/>
                <a:gd name="T37" fmla="*/ 85896660 h 186"/>
                <a:gd name="T38" fmla="*/ 1926423243 w 394"/>
                <a:gd name="T39" fmla="*/ 147248941 h 186"/>
                <a:gd name="T40" fmla="*/ 1968695892 w 394"/>
                <a:gd name="T41" fmla="*/ 153384416 h 186"/>
                <a:gd name="T42" fmla="*/ 2083435588 w 394"/>
                <a:gd name="T43" fmla="*/ 239281077 h 186"/>
                <a:gd name="T44" fmla="*/ 2147483647 w 394"/>
                <a:gd name="T45" fmla="*/ 386532494 h 186"/>
                <a:gd name="T46" fmla="*/ 2147483647 w 394"/>
                <a:gd name="T47" fmla="*/ 515375007 h 186"/>
                <a:gd name="T48" fmla="*/ 2147483647 w 394"/>
                <a:gd name="T49" fmla="*/ 668761901 h 186"/>
                <a:gd name="T50" fmla="*/ 2147483647 w 394"/>
                <a:gd name="T51" fmla="*/ 705574755 h 186"/>
                <a:gd name="T52" fmla="*/ 2023046791 w 394"/>
                <a:gd name="T53" fmla="*/ 779197987 h 186"/>
                <a:gd name="T54" fmla="*/ 1660709099 w 394"/>
                <a:gd name="T55" fmla="*/ 901907502 h 186"/>
                <a:gd name="T56" fmla="*/ 1521812902 w 394"/>
                <a:gd name="T57" fmla="*/ 944855832 h 186"/>
                <a:gd name="T58" fmla="*/ 1358762660 w 394"/>
                <a:gd name="T59" fmla="*/ 987804162 h 186"/>
                <a:gd name="T60" fmla="*/ 1117205018 w 394"/>
                <a:gd name="T61" fmla="*/ 1000072636 h 186"/>
                <a:gd name="T62" fmla="*/ 839412623 w 394"/>
                <a:gd name="T63" fmla="*/ 1036885491 h 186"/>
                <a:gd name="T64" fmla="*/ 591817084 w 394"/>
                <a:gd name="T65" fmla="*/ 1043020966 h 186"/>
                <a:gd name="T66" fmla="*/ 362337692 w 394"/>
                <a:gd name="T67" fmla="*/ 1018479063 h 186"/>
                <a:gd name="T68" fmla="*/ 126817947 w 394"/>
                <a:gd name="T69" fmla="*/ 901907502 h 186"/>
                <a:gd name="T70" fmla="*/ 102661445 w 394"/>
                <a:gd name="T71" fmla="*/ 840552744 h 186"/>
                <a:gd name="T72" fmla="*/ 72467047 w 394"/>
                <a:gd name="T73" fmla="*/ 613542619 h 186"/>
                <a:gd name="T74" fmla="*/ 150974448 w 394"/>
                <a:gd name="T75" fmla="*/ 343584164 h 186"/>
                <a:gd name="T76" fmla="*/ 404610341 w 394"/>
                <a:gd name="T77" fmla="*/ 61354757 h 186"/>
                <a:gd name="T78" fmla="*/ 477077388 w 394"/>
                <a:gd name="T79" fmla="*/ 18406427 h 186"/>
                <a:gd name="T80" fmla="*/ 320065044 w 394"/>
                <a:gd name="T81" fmla="*/ 49083806 h 186"/>
                <a:gd name="T82" fmla="*/ 205322890 w 394"/>
                <a:gd name="T83" fmla="*/ 165655368 h 186"/>
                <a:gd name="T84" fmla="*/ 108701799 w 394"/>
                <a:gd name="T85" fmla="*/ 282229407 h 186"/>
                <a:gd name="T86" fmla="*/ 24156501 w 394"/>
                <a:gd name="T87" fmla="*/ 570594289 h 186"/>
                <a:gd name="T88" fmla="*/ 12078251 w 394"/>
                <a:gd name="T89" fmla="*/ 766927035 h 186"/>
                <a:gd name="T90" fmla="*/ 36234752 w 394"/>
                <a:gd name="T91" fmla="*/ 877365599 h 186"/>
                <a:gd name="T92" fmla="*/ 108701799 w 394"/>
                <a:gd name="T93" fmla="*/ 957126783 h 186"/>
                <a:gd name="T94" fmla="*/ 144934094 w 394"/>
                <a:gd name="T95" fmla="*/ 1012343588 h 186"/>
                <a:gd name="T96" fmla="*/ 259673790 w 394"/>
                <a:gd name="T97" fmla="*/ 1067562869 h 186"/>
                <a:gd name="T98" fmla="*/ 374413486 w 394"/>
                <a:gd name="T99" fmla="*/ 1092104772 h 186"/>
                <a:gd name="T100" fmla="*/ 464999137 w 394"/>
                <a:gd name="T101" fmla="*/ 1110511199 h 186"/>
                <a:gd name="T102" fmla="*/ 543504081 w 394"/>
                <a:gd name="T103" fmla="*/ 1128917627 h 186"/>
                <a:gd name="T104" fmla="*/ 815258579 w 394"/>
                <a:gd name="T105" fmla="*/ 1116646675 h 186"/>
                <a:gd name="T106" fmla="*/ 1654671202 w 394"/>
                <a:gd name="T107" fmla="*/ 963262259 h 186"/>
                <a:gd name="T108" fmla="*/ 1992852393 w 394"/>
                <a:gd name="T109" fmla="*/ 177926319 h 1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94" h="186">
                  <a:moveTo>
                    <a:pt x="146" y="182"/>
                  </a:moveTo>
                  <a:cubicBezTo>
                    <a:pt x="149" y="183"/>
                    <a:pt x="149" y="183"/>
                    <a:pt x="149" y="183"/>
                  </a:cubicBezTo>
                  <a:cubicBezTo>
                    <a:pt x="145" y="185"/>
                    <a:pt x="142" y="185"/>
                    <a:pt x="146" y="186"/>
                  </a:cubicBezTo>
                  <a:cubicBezTo>
                    <a:pt x="146" y="182"/>
                    <a:pt x="159" y="184"/>
                    <a:pt x="159" y="180"/>
                  </a:cubicBezTo>
                  <a:cubicBezTo>
                    <a:pt x="162" y="181"/>
                    <a:pt x="162" y="181"/>
                    <a:pt x="162" y="181"/>
                  </a:cubicBezTo>
                  <a:cubicBezTo>
                    <a:pt x="161" y="181"/>
                    <a:pt x="161" y="181"/>
                    <a:pt x="160" y="181"/>
                  </a:cubicBezTo>
                  <a:cubicBezTo>
                    <a:pt x="165" y="183"/>
                    <a:pt x="163" y="178"/>
                    <a:pt x="169" y="178"/>
                  </a:cubicBezTo>
                  <a:cubicBezTo>
                    <a:pt x="171" y="178"/>
                    <a:pt x="172" y="178"/>
                    <a:pt x="171" y="179"/>
                  </a:cubicBezTo>
                  <a:cubicBezTo>
                    <a:pt x="175" y="177"/>
                    <a:pt x="175" y="177"/>
                    <a:pt x="175" y="177"/>
                  </a:cubicBezTo>
                  <a:cubicBezTo>
                    <a:pt x="177" y="177"/>
                    <a:pt x="177" y="178"/>
                    <a:pt x="175" y="178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3" y="176"/>
                    <a:pt x="185" y="175"/>
                    <a:pt x="186" y="174"/>
                  </a:cubicBezTo>
                  <a:cubicBezTo>
                    <a:pt x="188" y="175"/>
                    <a:pt x="185" y="175"/>
                    <a:pt x="186" y="175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91" y="175"/>
                    <a:pt x="188" y="176"/>
                    <a:pt x="185" y="176"/>
                  </a:cubicBezTo>
                  <a:cubicBezTo>
                    <a:pt x="189" y="180"/>
                    <a:pt x="188" y="175"/>
                    <a:pt x="196" y="176"/>
                  </a:cubicBezTo>
                  <a:cubicBezTo>
                    <a:pt x="193" y="177"/>
                    <a:pt x="193" y="177"/>
                    <a:pt x="193" y="177"/>
                  </a:cubicBezTo>
                  <a:cubicBezTo>
                    <a:pt x="195" y="179"/>
                    <a:pt x="198" y="178"/>
                    <a:pt x="202" y="179"/>
                  </a:cubicBezTo>
                  <a:cubicBezTo>
                    <a:pt x="201" y="178"/>
                    <a:pt x="194" y="177"/>
                    <a:pt x="197" y="175"/>
                  </a:cubicBezTo>
                  <a:cubicBezTo>
                    <a:pt x="199" y="175"/>
                    <a:pt x="200" y="175"/>
                    <a:pt x="202" y="174"/>
                  </a:cubicBezTo>
                  <a:cubicBezTo>
                    <a:pt x="202" y="175"/>
                    <a:pt x="205" y="175"/>
                    <a:pt x="207" y="174"/>
                  </a:cubicBezTo>
                  <a:cubicBezTo>
                    <a:pt x="207" y="176"/>
                    <a:pt x="207" y="176"/>
                    <a:pt x="207" y="176"/>
                  </a:cubicBezTo>
                  <a:cubicBezTo>
                    <a:pt x="210" y="175"/>
                    <a:pt x="210" y="174"/>
                    <a:pt x="211" y="173"/>
                  </a:cubicBezTo>
                  <a:cubicBezTo>
                    <a:pt x="215" y="173"/>
                    <a:pt x="215" y="174"/>
                    <a:pt x="216" y="175"/>
                  </a:cubicBezTo>
                  <a:cubicBezTo>
                    <a:pt x="222" y="175"/>
                    <a:pt x="212" y="173"/>
                    <a:pt x="218" y="172"/>
                  </a:cubicBezTo>
                  <a:cubicBezTo>
                    <a:pt x="223" y="172"/>
                    <a:pt x="226" y="171"/>
                    <a:pt x="231" y="169"/>
                  </a:cubicBezTo>
                  <a:cubicBezTo>
                    <a:pt x="234" y="169"/>
                    <a:pt x="230" y="170"/>
                    <a:pt x="232" y="170"/>
                  </a:cubicBezTo>
                  <a:cubicBezTo>
                    <a:pt x="234" y="168"/>
                    <a:pt x="234" y="168"/>
                    <a:pt x="234" y="168"/>
                  </a:cubicBezTo>
                  <a:cubicBezTo>
                    <a:pt x="235" y="168"/>
                    <a:pt x="234" y="169"/>
                    <a:pt x="234" y="169"/>
                  </a:cubicBezTo>
                  <a:cubicBezTo>
                    <a:pt x="236" y="168"/>
                    <a:pt x="234" y="167"/>
                    <a:pt x="238" y="166"/>
                  </a:cubicBezTo>
                  <a:cubicBezTo>
                    <a:pt x="238" y="164"/>
                    <a:pt x="245" y="167"/>
                    <a:pt x="249" y="164"/>
                  </a:cubicBezTo>
                  <a:cubicBezTo>
                    <a:pt x="250" y="164"/>
                    <a:pt x="249" y="165"/>
                    <a:pt x="249" y="166"/>
                  </a:cubicBezTo>
                  <a:cubicBezTo>
                    <a:pt x="255" y="163"/>
                    <a:pt x="254" y="164"/>
                    <a:pt x="259" y="161"/>
                  </a:cubicBezTo>
                  <a:cubicBezTo>
                    <a:pt x="263" y="161"/>
                    <a:pt x="263" y="161"/>
                    <a:pt x="263" y="161"/>
                  </a:cubicBezTo>
                  <a:cubicBezTo>
                    <a:pt x="260" y="160"/>
                    <a:pt x="263" y="158"/>
                    <a:pt x="266" y="156"/>
                  </a:cubicBezTo>
                  <a:cubicBezTo>
                    <a:pt x="265" y="155"/>
                    <a:pt x="264" y="155"/>
                    <a:pt x="263" y="155"/>
                  </a:cubicBezTo>
                  <a:cubicBezTo>
                    <a:pt x="268" y="152"/>
                    <a:pt x="268" y="152"/>
                    <a:pt x="268" y="152"/>
                  </a:cubicBezTo>
                  <a:cubicBezTo>
                    <a:pt x="269" y="153"/>
                    <a:pt x="269" y="153"/>
                    <a:pt x="268" y="154"/>
                  </a:cubicBezTo>
                  <a:cubicBezTo>
                    <a:pt x="268" y="154"/>
                    <a:pt x="269" y="154"/>
                    <a:pt x="269" y="154"/>
                  </a:cubicBezTo>
                  <a:cubicBezTo>
                    <a:pt x="271" y="154"/>
                    <a:pt x="270" y="155"/>
                    <a:pt x="269" y="157"/>
                  </a:cubicBezTo>
                  <a:cubicBezTo>
                    <a:pt x="268" y="156"/>
                    <a:pt x="268" y="156"/>
                    <a:pt x="267" y="156"/>
                  </a:cubicBezTo>
                  <a:cubicBezTo>
                    <a:pt x="266" y="157"/>
                    <a:pt x="265" y="159"/>
                    <a:pt x="265" y="160"/>
                  </a:cubicBezTo>
                  <a:cubicBezTo>
                    <a:pt x="266" y="160"/>
                    <a:pt x="266" y="159"/>
                    <a:pt x="267" y="159"/>
                  </a:cubicBezTo>
                  <a:cubicBezTo>
                    <a:pt x="267" y="159"/>
                    <a:pt x="267" y="160"/>
                    <a:pt x="267" y="160"/>
                  </a:cubicBezTo>
                  <a:cubicBezTo>
                    <a:pt x="267" y="160"/>
                    <a:pt x="268" y="159"/>
                    <a:pt x="268" y="159"/>
                  </a:cubicBezTo>
                  <a:cubicBezTo>
                    <a:pt x="270" y="161"/>
                    <a:pt x="270" y="161"/>
                    <a:pt x="270" y="161"/>
                  </a:cubicBezTo>
                  <a:cubicBezTo>
                    <a:pt x="270" y="160"/>
                    <a:pt x="270" y="160"/>
                    <a:pt x="270" y="160"/>
                  </a:cubicBezTo>
                  <a:cubicBezTo>
                    <a:pt x="278" y="159"/>
                    <a:pt x="278" y="159"/>
                    <a:pt x="278" y="159"/>
                  </a:cubicBezTo>
                  <a:cubicBezTo>
                    <a:pt x="282" y="156"/>
                    <a:pt x="286" y="152"/>
                    <a:pt x="293" y="149"/>
                  </a:cubicBezTo>
                  <a:cubicBezTo>
                    <a:pt x="292" y="151"/>
                    <a:pt x="293" y="151"/>
                    <a:pt x="294" y="153"/>
                  </a:cubicBezTo>
                  <a:cubicBezTo>
                    <a:pt x="291" y="152"/>
                    <a:pt x="288" y="156"/>
                    <a:pt x="284" y="156"/>
                  </a:cubicBezTo>
                  <a:cubicBezTo>
                    <a:pt x="286" y="156"/>
                    <a:pt x="286" y="157"/>
                    <a:pt x="285" y="157"/>
                  </a:cubicBezTo>
                  <a:cubicBezTo>
                    <a:pt x="292" y="154"/>
                    <a:pt x="292" y="154"/>
                    <a:pt x="292" y="154"/>
                  </a:cubicBezTo>
                  <a:cubicBezTo>
                    <a:pt x="292" y="155"/>
                    <a:pt x="294" y="154"/>
                    <a:pt x="296" y="154"/>
                  </a:cubicBezTo>
                  <a:cubicBezTo>
                    <a:pt x="294" y="152"/>
                    <a:pt x="301" y="151"/>
                    <a:pt x="304" y="149"/>
                  </a:cubicBezTo>
                  <a:cubicBezTo>
                    <a:pt x="304" y="150"/>
                    <a:pt x="304" y="151"/>
                    <a:pt x="300" y="152"/>
                  </a:cubicBezTo>
                  <a:cubicBezTo>
                    <a:pt x="305" y="153"/>
                    <a:pt x="304" y="147"/>
                    <a:pt x="309" y="148"/>
                  </a:cubicBezTo>
                  <a:cubicBezTo>
                    <a:pt x="308" y="148"/>
                    <a:pt x="307" y="148"/>
                    <a:pt x="307" y="148"/>
                  </a:cubicBezTo>
                  <a:cubicBezTo>
                    <a:pt x="309" y="147"/>
                    <a:pt x="314" y="146"/>
                    <a:pt x="313" y="147"/>
                  </a:cubicBezTo>
                  <a:cubicBezTo>
                    <a:pt x="312" y="147"/>
                    <a:pt x="312" y="147"/>
                    <a:pt x="312" y="147"/>
                  </a:cubicBezTo>
                  <a:cubicBezTo>
                    <a:pt x="318" y="146"/>
                    <a:pt x="330" y="141"/>
                    <a:pt x="330" y="138"/>
                  </a:cubicBezTo>
                  <a:cubicBezTo>
                    <a:pt x="330" y="139"/>
                    <a:pt x="330" y="141"/>
                    <a:pt x="330" y="142"/>
                  </a:cubicBezTo>
                  <a:cubicBezTo>
                    <a:pt x="330" y="142"/>
                    <a:pt x="332" y="139"/>
                    <a:pt x="334" y="136"/>
                  </a:cubicBezTo>
                  <a:cubicBezTo>
                    <a:pt x="335" y="133"/>
                    <a:pt x="337" y="130"/>
                    <a:pt x="337" y="130"/>
                  </a:cubicBezTo>
                  <a:cubicBezTo>
                    <a:pt x="337" y="132"/>
                    <a:pt x="342" y="135"/>
                    <a:pt x="338" y="139"/>
                  </a:cubicBezTo>
                  <a:cubicBezTo>
                    <a:pt x="340" y="138"/>
                    <a:pt x="342" y="138"/>
                    <a:pt x="344" y="136"/>
                  </a:cubicBezTo>
                  <a:cubicBezTo>
                    <a:pt x="343" y="136"/>
                    <a:pt x="340" y="134"/>
                    <a:pt x="342" y="133"/>
                  </a:cubicBezTo>
                  <a:cubicBezTo>
                    <a:pt x="346" y="134"/>
                    <a:pt x="345" y="133"/>
                    <a:pt x="350" y="133"/>
                  </a:cubicBezTo>
                  <a:cubicBezTo>
                    <a:pt x="348" y="133"/>
                    <a:pt x="348" y="130"/>
                    <a:pt x="350" y="129"/>
                  </a:cubicBezTo>
                  <a:cubicBezTo>
                    <a:pt x="350" y="129"/>
                    <a:pt x="352" y="132"/>
                    <a:pt x="351" y="132"/>
                  </a:cubicBezTo>
                  <a:cubicBezTo>
                    <a:pt x="351" y="132"/>
                    <a:pt x="352" y="131"/>
                    <a:pt x="353" y="129"/>
                  </a:cubicBezTo>
                  <a:cubicBezTo>
                    <a:pt x="354" y="128"/>
                    <a:pt x="355" y="126"/>
                    <a:pt x="355" y="126"/>
                  </a:cubicBezTo>
                  <a:cubicBezTo>
                    <a:pt x="354" y="128"/>
                    <a:pt x="356" y="129"/>
                    <a:pt x="358" y="129"/>
                  </a:cubicBezTo>
                  <a:cubicBezTo>
                    <a:pt x="357" y="129"/>
                    <a:pt x="362" y="126"/>
                    <a:pt x="363" y="125"/>
                  </a:cubicBezTo>
                  <a:cubicBezTo>
                    <a:pt x="363" y="125"/>
                    <a:pt x="363" y="125"/>
                    <a:pt x="362" y="126"/>
                  </a:cubicBezTo>
                  <a:cubicBezTo>
                    <a:pt x="362" y="126"/>
                    <a:pt x="361" y="126"/>
                    <a:pt x="361" y="126"/>
                  </a:cubicBezTo>
                  <a:cubicBezTo>
                    <a:pt x="367" y="123"/>
                    <a:pt x="364" y="118"/>
                    <a:pt x="369" y="114"/>
                  </a:cubicBezTo>
                  <a:cubicBezTo>
                    <a:pt x="369" y="115"/>
                    <a:pt x="370" y="119"/>
                    <a:pt x="373" y="117"/>
                  </a:cubicBezTo>
                  <a:cubicBezTo>
                    <a:pt x="373" y="115"/>
                    <a:pt x="373" y="106"/>
                    <a:pt x="375" y="101"/>
                  </a:cubicBezTo>
                  <a:cubicBezTo>
                    <a:pt x="376" y="101"/>
                    <a:pt x="376" y="101"/>
                    <a:pt x="376" y="101"/>
                  </a:cubicBezTo>
                  <a:cubicBezTo>
                    <a:pt x="376" y="101"/>
                    <a:pt x="378" y="97"/>
                    <a:pt x="378" y="97"/>
                  </a:cubicBezTo>
                  <a:cubicBezTo>
                    <a:pt x="378" y="99"/>
                    <a:pt x="379" y="102"/>
                    <a:pt x="378" y="106"/>
                  </a:cubicBezTo>
                  <a:cubicBezTo>
                    <a:pt x="378" y="109"/>
                    <a:pt x="377" y="113"/>
                    <a:pt x="376" y="115"/>
                  </a:cubicBezTo>
                  <a:cubicBezTo>
                    <a:pt x="379" y="114"/>
                    <a:pt x="378" y="115"/>
                    <a:pt x="380" y="112"/>
                  </a:cubicBezTo>
                  <a:cubicBezTo>
                    <a:pt x="382" y="112"/>
                    <a:pt x="380" y="115"/>
                    <a:pt x="379" y="116"/>
                  </a:cubicBezTo>
                  <a:cubicBezTo>
                    <a:pt x="379" y="116"/>
                    <a:pt x="386" y="109"/>
                    <a:pt x="386" y="109"/>
                  </a:cubicBezTo>
                  <a:cubicBezTo>
                    <a:pt x="384" y="108"/>
                    <a:pt x="389" y="101"/>
                    <a:pt x="387" y="101"/>
                  </a:cubicBezTo>
                  <a:cubicBezTo>
                    <a:pt x="387" y="101"/>
                    <a:pt x="387" y="101"/>
                    <a:pt x="386" y="102"/>
                  </a:cubicBezTo>
                  <a:cubicBezTo>
                    <a:pt x="386" y="103"/>
                    <a:pt x="385" y="105"/>
                    <a:pt x="385" y="106"/>
                  </a:cubicBezTo>
                  <a:cubicBezTo>
                    <a:pt x="384" y="107"/>
                    <a:pt x="384" y="108"/>
                    <a:pt x="383" y="109"/>
                  </a:cubicBezTo>
                  <a:cubicBezTo>
                    <a:pt x="383" y="110"/>
                    <a:pt x="382" y="111"/>
                    <a:pt x="382" y="111"/>
                  </a:cubicBezTo>
                  <a:cubicBezTo>
                    <a:pt x="381" y="110"/>
                    <a:pt x="382" y="103"/>
                    <a:pt x="385" y="97"/>
                  </a:cubicBezTo>
                  <a:cubicBezTo>
                    <a:pt x="386" y="96"/>
                    <a:pt x="387" y="100"/>
                    <a:pt x="388" y="100"/>
                  </a:cubicBezTo>
                  <a:cubicBezTo>
                    <a:pt x="388" y="99"/>
                    <a:pt x="390" y="93"/>
                    <a:pt x="390" y="93"/>
                  </a:cubicBezTo>
                  <a:cubicBezTo>
                    <a:pt x="390" y="93"/>
                    <a:pt x="390" y="96"/>
                    <a:pt x="390" y="96"/>
                  </a:cubicBezTo>
                  <a:cubicBezTo>
                    <a:pt x="391" y="94"/>
                    <a:pt x="391" y="92"/>
                    <a:pt x="391" y="91"/>
                  </a:cubicBezTo>
                  <a:cubicBezTo>
                    <a:pt x="391" y="89"/>
                    <a:pt x="391" y="87"/>
                    <a:pt x="392" y="85"/>
                  </a:cubicBezTo>
                  <a:cubicBezTo>
                    <a:pt x="392" y="83"/>
                    <a:pt x="394" y="80"/>
                    <a:pt x="393" y="79"/>
                  </a:cubicBezTo>
                  <a:cubicBezTo>
                    <a:pt x="391" y="82"/>
                    <a:pt x="384" y="83"/>
                    <a:pt x="382" y="81"/>
                  </a:cubicBezTo>
                  <a:cubicBezTo>
                    <a:pt x="382" y="81"/>
                    <a:pt x="382" y="80"/>
                    <a:pt x="383" y="78"/>
                  </a:cubicBezTo>
                  <a:cubicBezTo>
                    <a:pt x="383" y="76"/>
                    <a:pt x="383" y="74"/>
                    <a:pt x="384" y="73"/>
                  </a:cubicBezTo>
                  <a:cubicBezTo>
                    <a:pt x="384" y="71"/>
                    <a:pt x="385" y="72"/>
                    <a:pt x="387" y="72"/>
                  </a:cubicBezTo>
                  <a:cubicBezTo>
                    <a:pt x="388" y="73"/>
                    <a:pt x="389" y="74"/>
                    <a:pt x="390" y="72"/>
                  </a:cubicBezTo>
                  <a:cubicBezTo>
                    <a:pt x="389" y="73"/>
                    <a:pt x="388" y="71"/>
                    <a:pt x="388" y="71"/>
                  </a:cubicBezTo>
                  <a:cubicBezTo>
                    <a:pt x="388" y="69"/>
                    <a:pt x="390" y="71"/>
                    <a:pt x="388" y="68"/>
                  </a:cubicBezTo>
                  <a:cubicBezTo>
                    <a:pt x="386" y="68"/>
                    <a:pt x="385" y="61"/>
                    <a:pt x="386" y="67"/>
                  </a:cubicBezTo>
                  <a:cubicBezTo>
                    <a:pt x="384" y="64"/>
                    <a:pt x="385" y="63"/>
                    <a:pt x="382" y="60"/>
                  </a:cubicBezTo>
                  <a:cubicBezTo>
                    <a:pt x="382" y="62"/>
                    <a:pt x="377" y="60"/>
                    <a:pt x="375" y="58"/>
                  </a:cubicBezTo>
                  <a:cubicBezTo>
                    <a:pt x="375" y="57"/>
                    <a:pt x="375" y="56"/>
                    <a:pt x="375" y="56"/>
                  </a:cubicBezTo>
                  <a:cubicBezTo>
                    <a:pt x="371" y="51"/>
                    <a:pt x="370" y="48"/>
                    <a:pt x="365" y="44"/>
                  </a:cubicBezTo>
                  <a:cubicBezTo>
                    <a:pt x="365" y="43"/>
                    <a:pt x="363" y="40"/>
                    <a:pt x="365" y="41"/>
                  </a:cubicBezTo>
                  <a:cubicBezTo>
                    <a:pt x="364" y="40"/>
                    <a:pt x="363" y="40"/>
                    <a:pt x="361" y="39"/>
                  </a:cubicBezTo>
                  <a:cubicBezTo>
                    <a:pt x="360" y="35"/>
                    <a:pt x="365" y="41"/>
                    <a:pt x="364" y="38"/>
                  </a:cubicBezTo>
                  <a:cubicBezTo>
                    <a:pt x="363" y="39"/>
                    <a:pt x="359" y="36"/>
                    <a:pt x="357" y="35"/>
                  </a:cubicBezTo>
                  <a:cubicBezTo>
                    <a:pt x="356" y="37"/>
                    <a:pt x="361" y="39"/>
                    <a:pt x="364" y="40"/>
                  </a:cubicBezTo>
                  <a:cubicBezTo>
                    <a:pt x="362" y="42"/>
                    <a:pt x="357" y="41"/>
                    <a:pt x="351" y="39"/>
                  </a:cubicBezTo>
                  <a:cubicBezTo>
                    <a:pt x="347" y="36"/>
                    <a:pt x="351" y="36"/>
                    <a:pt x="350" y="36"/>
                  </a:cubicBezTo>
                  <a:cubicBezTo>
                    <a:pt x="346" y="33"/>
                    <a:pt x="344" y="33"/>
                    <a:pt x="342" y="32"/>
                  </a:cubicBezTo>
                  <a:cubicBezTo>
                    <a:pt x="340" y="32"/>
                    <a:pt x="338" y="32"/>
                    <a:pt x="336" y="29"/>
                  </a:cubicBezTo>
                  <a:cubicBezTo>
                    <a:pt x="334" y="26"/>
                    <a:pt x="337" y="27"/>
                    <a:pt x="337" y="25"/>
                  </a:cubicBezTo>
                  <a:cubicBezTo>
                    <a:pt x="341" y="27"/>
                    <a:pt x="342" y="29"/>
                    <a:pt x="344" y="31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43" y="28"/>
                    <a:pt x="346" y="30"/>
                    <a:pt x="347" y="31"/>
                  </a:cubicBezTo>
                  <a:cubicBezTo>
                    <a:pt x="345" y="28"/>
                    <a:pt x="334" y="22"/>
                    <a:pt x="328" y="18"/>
                  </a:cubicBezTo>
                  <a:cubicBezTo>
                    <a:pt x="326" y="18"/>
                    <a:pt x="324" y="17"/>
                    <a:pt x="325" y="18"/>
                  </a:cubicBezTo>
                  <a:cubicBezTo>
                    <a:pt x="327" y="19"/>
                    <a:pt x="327" y="19"/>
                    <a:pt x="327" y="19"/>
                  </a:cubicBezTo>
                  <a:cubicBezTo>
                    <a:pt x="328" y="21"/>
                    <a:pt x="322" y="19"/>
                    <a:pt x="324" y="21"/>
                  </a:cubicBezTo>
                  <a:cubicBezTo>
                    <a:pt x="323" y="20"/>
                    <a:pt x="321" y="20"/>
                    <a:pt x="319" y="20"/>
                  </a:cubicBezTo>
                  <a:cubicBezTo>
                    <a:pt x="318" y="19"/>
                    <a:pt x="316" y="19"/>
                    <a:pt x="314" y="18"/>
                  </a:cubicBezTo>
                  <a:cubicBezTo>
                    <a:pt x="314" y="16"/>
                    <a:pt x="314" y="16"/>
                    <a:pt x="314" y="16"/>
                  </a:cubicBezTo>
                  <a:cubicBezTo>
                    <a:pt x="314" y="16"/>
                    <a:pt x="316" y="18"/>
                    <a:pt x="318" y="18"/>
                  </a:cubicBezTo>
                  <a:cubicBezTo>
                    <a:pt x="316" y="18"/>
                    <a:pt x="312" y="13"/>
                    <a:pt x="310" y="14"/>
                  </a:cubicBezTo>
                  <a:cubicBezTo>
                    <a:pt x="312" y="17"/>
                    <a:pt x="312" y="17"/>
                    <a:pt x="312" y="17"/>
                  </a:cubicBezTo>
                  <a:cubicBezTo>
                    <a:pt x="309" y="16"/>
                    <a:pt x="305" y="17"/>
                    <a:pt x="301" y="15"/>
                  </a:cubicBezTo>
                  <a:cubicBezTo>
                    <a:pt x="302" y="17"/>
                    <a:pt x="302" y="15"/>
                    <a:pt x="304" y="18"/>
                  </a:cubicBezTo>
                  <a:cubicBezTo>
                    <a:pt x="303" y="16"/>
                    <a:pt x="306" y="17"/>
                    <a:pt x="308" y="18"/>
                  </a:cubicBezTo>
                  <a:cubicBezTo>
                    <a:pt x="310" y="19"/>
                    <a:pt x="312" y="20"/>
                    <a:pt x="310" y="18"/>
                  </a:cubicBezTo>
                  <a:cubicBezTo>
                    <a:pt x="312" y="21"/>
                    <a:pt x="314" y="20"/>
                    <a:pt x="317" y="24"/>
                  </a:cubicBezTo>
                  <a:cubicBezTo>
                    <a:pt x="317" y="23"/>
                    <a:pt x="316" y="22"/>
                    <a:pt x="319" y="24"/>
                  </a:cubicBezTo>
                  <a:cubicBezTo>
                    <a:pt x="319" y="24"/>
                    <a:pt x="319" y="24"/>
                    <a:pt x="320" y="24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19" y="23"/>
                    <a:pt x="319" y="22"/>
                    <a:pt x="319" y="22"/>
                  </a:cubicBezTo>
                  <a:cubicBezTo>
                    <a:pt x="320" y="21"/>
                    <a:pt x="325" y="24"/>
                    <a:pt x="327" y="24"/>
                  </a:cubicBezTo>
                  <a:cubicBezTo>
                    <a:pt x="328" y="25"/>
                    <a:pt x="326" y="24"/>
                    <a:pt x="326" y="25"/>
                  </a:cubicBezTo>
                  <a:cubicBezTo>
                    <a:pt x="329" y="25"/>
                    <a:pt x="329" y="25"/>
                    <a:pt x="329" y="25"/>
                  </a:cubicBezTo>
                  <a:cubicBezTo>
                    <a:pt x="329" y="26"/>
                    <a:pt x="332" y="30"/>
                    <a:pt x="328" y="28"/>
                  </a:cubicBezTo>
                  <a:cubicBezTo>
                    <a:pt x="331" y="30"/>
                    <a:pt x="331" y="30"/>
                    <a:pt x="331" y="30"/>
                  </a:cubicBezTo>
                  <a:cubicBezTo>
                    <a:pt x="333" y="32"/>
                    <a:pt x="336" y="34"/>
                    <a:pt x="337" y="34"/>
                  </a:cubicBezTo>
                  <a:cubicBezTo>
                    <a:pt x="339" y="36"/>
                    <a:pt x="342" y="36"/>
                    <a:pt x="340" y="36"/>
                  </a:cubicBezTo>
                  <a:cubicBezTo>
                    <a:pt x="346" y="38"/>
                    <a:pt x="346" y="38"/>
                    <a:pt x="346" y="38"/>
                  </a:cubicBezTo>
                  <a:cubicBezTo>
                    <a:pt x="345" y="39"/>
                    <a:pt x="345" y="39"/>
                    <a:pt x="345" y="39"/>
                  </a:cubicBezTo>
                  <a:cubicBezTo>
                    <a:pt x="348" y="40"/>
                    <a:pt x="351" y="42"/>
                    <a:pt x="353" y="44"/>
                  </a:cubicBezTo>
                  <a:cubicBezTo>
                    <a:pt x="355" y="45"/>
                    <a:pt x="356" y="46"/>
                    <a:pt x="357" y="47"/>
                  </a:cubicBezTo>
                  <a:cubicBezTo>
                    <a:pt x="358" y="48"/>
                    <a:pt x="359" y="49"/>
                    <a:pt x="360" y="51"/>
                  </a:cubicBezTo>
                  <a:cubicBezTo>
                    <a:pt x="362" y="52"/>
                    <a:pt x="363" y="53"/>
                    <a:pt x="365" y="56"/>
                  </a:cubicBezTo>
                  <a:cubicBezTo>
                    <a:pt x="365" y="57"/>
                    <a:pt x="365" y="57"/>
                    <a:pt x="365" y="57"/>
                  </a:cubicBezTo>
                  <a:cubicBezTo>
                    <a:pt x="366" y="58"/>
                    <a:pt x="367" y="59"/>
                    <a:pt x="368" y="61"/>
                  </a:cubicBezTo>
                  <a:cubicBezTo>
                    <a:pt x="369" y="62"/>
                    <a:pt x="369" y="63"/>
                    <a:pt x="370" y="63"/>
                  </a:cubicBezTo>
                  <a:cubicBezTo>
                    <a:pt x="370" y="64"/>
                    <a:pt x="370" y="65"/>
                    <a:pt x="371" y="67"/>
                  </a:cubicBezTo>
                  <a:cubicBezTo>
                    <a:pt x="371" y="68"/>
                    <a:pt x="372" y="69"/>
                    <a:pt x="373" y="70"/>
                  </a:cubicBezTo>
                  <a:cubicBezTo>
                    <a:pt x="373" y="71"/>
                    <a:pt x="374" y="73"/>
                    <a:pt x="375" y="74"/>
                  </a:cubicBezTo>
                  <a:cubicBezTo>
                    <a:pt x="375" y="75"/>
                    <a:pt x="376" y="76"/>
                    <a:pt x="376" y="77"/>
                  </a:cubicBezTo>
                  <a:cubicBezTo>
                    <a:pt x="377" y="77"/>
                    <a:pt x="377" y="77"/>
                    <a:pt x="377" y="77"/>
                  </a:cubicBezTo>
                  <a:cubicBezTo>
                    <a:pt x="378" y="79"/>
                    <a:pt x="378" y="81"/>
                    <a:pt x="379" y="85"/>
                  </a:cubicBezTo>
                  <a:cubicBezTo>
                    <a:pt x="380" y="84"/>
                    <a:pt x="380" y="84"/>
                    <a:pt x="380" y="84"/>
                  </a:cubicBezTo>
                  <a:cubicBezTo>
                    <a:pt x="381" y="87"/>
                    <a:pt x="378" y="91"/>
                    <a:pt x="376" y="95"/>
                  </a:cubicBezTo>
                  <a:cubicBezTo>
                    <a:pt x="376" y="95"/>
                    <a:pt x="376" y="94"/>
                    <a:pt x="377" y="93"/>
                  </a:cubicBezTo>
                  <a:cubicBezTo>
                    <a:pt x="375" y="95"/>
                    <a:pt x="374" y="98"/>
                    <a:pt x="372" y="100"/>
                  </a:cubicBezTo>
                  <a:cubicBezTo>
                    <a:pt x="371" y="103"/>
                    <a:pt x="369" y="106"/>
                    <a:pt x="367" y="107"/>
                  </a:cubicBezTo>
                  <a:cubicBezTo>
                    <a:pt x="366" y="108"/>
                    <a:pt x="365" y="109"/>
                    <a:pt x="364" y="109"/>
                  </a:cubicBezTo>
                  <a:cubicBezTo>
                    <a:pt x="364" y="109"/>
                    <a:pt x="364" y="109"/>
                    <a:pt x="364" y="109"/>
                  </a:cubicBezTo>
                  <a:cubicBezTo>
                    <a:pt x="364" y="109"/>
                    <a:pt x="364" y="109"/>
                    <a:pt x="364" y="109"/>
                  </a:cubicBezTo>
                  <a:cubicBezTo>
                    <a:pt x="363" y="109"/>
                    <a:pt x="363" y="110"/>
                    <a:pt x="362" y="110"/>
                  </a:cubicBezTo>
                  <a:cubicBezTo>
                    <a:pt x="363" y="110"/>
                    <a:pt x="363" y="110"/>
                    <a:pt x="364" y="109"/>
                  </a:cubicBezTo>
                  <a:cubicBezTo>
                    <a:pt x="363" y="110"/>
                    <a:pt x="362" y="111"/>
                    <a:pt x="361" y="112"/>
                  </a:cubicBezTo>
                  <a:cubicBezTo>
                    <a:pt x="359" y="112"/>
                    <a:pt x="359" y="112"/>
                    <a:pt x="359" y="112"/>
                  </a:cubicBezTo>
                  <a:cubicBezTo>
                    <a:pt x="359" y="112"/>
                    <a:pt x="359" y="112"/>
                    <a:pt x="359" y="112"/>
                  </a:cubicBezTo>
                  <a:cubicBezTo>
                    <a:pt x="357" y="112"/>
                    <a:pt x="358" y="113"/>
                    <a:pt x="360" y="114"/>
                  </a:cubicBezTo>
                  <a:cubicBezTo>
                    <a:pt x="359" y="114"/>
                    <a:pt x="359" y="115"/>
                    <a:pt x="358" y="115"/>
                  </a:cubicBezTo>
                  <a:cubicBezTo>
                    <a:pt x="356" y="114"/>
                    <a:pt x="355" y="118"/>
                    <a:pt x="352" y="117"/>
                  </a:cubicBezTo>
                  <a:cubicBezTo>
                    <a:pt x="352" y="119"/>
                    <a:pt x="346" y="122"/>
                    <a:pt x="346" y="125"/>
                  </a:cubicBezTo>
                  <a:cubicBezTo>
                    <a:pt x="346" y="125"/>
                    <a:pt x="345" y="125"/>
                    <a:pt x="346" y="124"/>
                  </a:cubicBezTo>
                  <a:cubicBezTo>
                    <a:pt x="344" y="125"/>
                    <a:pt x="342" y="125"/>
                    <a:pt x="341" y="127"/>
                  </a:cubicBezTo>
                  <a:cubicBezTo>
                    <a:pt x="340" y="125"/>
                    <a:pt x="340" y="125"/>
                    <a:pt x="340" y="125"/>
                  </a:cubicBezTo>
                  <a:cubicBezTo>
                    <a:pt x="340" y="125"/>
                    <a:pt x="337" y="129"/>
                    <a:pt x="337" y="129"/>
                  </a:cubicBezTo>
                  <a:cubicBezTo>
                    <a:pt x="334" y="129"/>
                    <a:pt x="333" y="129"/>
                    <a:pt x="335" y="127"/>
                  </a:cubicBezTo>
                  <a:cubicBezTo>
                    <a:pt x="330" y="131"/>
                    <a:pt x="331" y="130"/>
                    <a:pt x="327" y="134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25" y="133"/>
                    <a:pt x="323" y="136"/>
                    <a:pt x="321" y="135"/>
                  </a:cubicBezTo>
                  <a:cubicBezTo>
                    <a:pt x="317" y="134"/>
                    <a:pt x="302" y="142"/>
                    <a:pt x="292" y="142"/>
                  </a:cubicBezTo>
                  <a:cubicBezTo>
                    <a:pt x="295" y="145"/>
                    <a:pt x="287" y="142"/>
                    <a:pt x="287" y="145"/>
                  </a:cubicBezTo>
                  <a:cubicBezTo>
                    <a:pt x="286" y="144"/>
                    <a:pt x="285" y="144"/>
                    <a:pt x="286" y="143"/>
                  </a:cubicBezTo>
                  <a:cubicBezTo>
                    <a:pt x="281" y="145"/>
                    <a:pt x="278" y="144"/>
                    <a:pt x="275" y="147"/>
                  </a:cubicBezTo>
                  <a:cubicBezTo>
                    <a:pt x="274" y="146"/>
                    <a:pt x="276" y="146"/>
                    <a:pt x="275" y="145"/>
                  </a:cubicBezTo>
                  <a:cubicBezTo>
                    <a:pt x="275" y="146"/>
                    <a:pt x="274" y="146"/>
                    <a:pt x="273" y="146"/>
                  </a:cubicBezTo>
                  <a:cubicBezTo>
                    <a:pt x="272" y="146"/>
                    <a:pt x="274" y="145"/>
                    <a:pt x="274" y="145"/>
                  </a:cubicBezTo>
                  <a:cubicBezTo>
                    <a:pt x="269" y="146"/>
                    <a:pt x="269" y="149"/>
                    <a:pt x="269" y="151"/>
                  </a:cubicBezTo>
                  <a:cubicBezTo>
                    <a:pt x="266" y="151"/>
                    <a:pt x="265" y="151"/>
                    <a:pt x="263" y="153"/>
                  </a:cubicBezTo>
                  <a:cubicBezTo>
                    <a:pt x="262" y="153"/>
                    <a:pt x="260" y="152"/>
                    <a:pt x="264" y="151"/>
                  </a:cubicBezTo>
                  <a:cubicBezTo>
                    <a:pt x="262" y="151"/>
                    <a:pt x="252" y="153"/>
                    <a:pt x="252" y="154"/>
                  </a:cubicBezTo>
                  <a:cubicBezTo>
                    <a:pt x="252" y="154"/>
                    <a:pt x="250" y="155"/>
                    <a:pt x="249" y="155"/>
                  </a:cubicBezTo>
                  <a:cubicBezTo>
                    <a:pt x="245" y="156"/>
                    <a:pt x="244" y="156"/>
                    <a:pt x="240" y="157"/>
                  </a:cubicBezTo>
                  <a:cubicBezTo>
                    <a:pt x="242" y="157"/>
                    <a:pt x="242" y="157"/>
                    <a:pt x="242" y="157"/>
                  </a:cubicBezTo>
                  <a:cubicBezTo>
                    <a:pt x="240" y="160"/>
                    <a:pt x="238" y="158"/>
                    <a:pt x="235" y="159"/>
                  </a:cubicBezTo>
                  <a:cubicBezTo>
                    <a:pt x="235" y="159"/>
                    <a:pt x="235" y="159"/>
                    <a:pt x="235" y="159"/>
                  </a:cubicBezTo>
                  <a:cubicBezTo>
                    <a:pt x="227" y="159"/>
                    <a:pt x="232" y="160"/>
                    <a:pt x="224" y="160"/>
                  </a:cubicBezTo>
                  <a:cubicBezTo>
                    <a:pt x="225" y="161"/>
                    <a:pt x="225" y="161"/>
                    <a:pt x="225" y="161"/>
                  </a:cubicBezTo>
                  <a:cubicBezTo>
                    <a:pt x="224" y="164"/>
                    <a:pt x="217" y="160"/>
                    <a:pt x="213" y="162"/>
                  </a:cubicBezTo>
                  <a:cubicBezTo>
                    <a:pt x="215" y="163"/>
                    <a:pt x="215" y="163"/>
                    <a:pt x="215" y="163"/>
                  </a:cubicBezTo>
                  <a:cubicBezTo>
                    <a:pt x="213" y="164"/>
                    <a:pt x="208" y="160"/>
                    <a:pt x="205" y="160"/>
                  </a:cubicBezTo>
                  <a:cubicBezTo>
                    <a:pt x="204" y="160"/>
                    <a:pt x="206" y="159"/>
                    <a:pt x="207" y="159"/>
                  </a:cubicBezTo>
                  <a:cubicBezTo>
                    <a:pt x="200" y="158"/>
                    <a:pt x="206" y="161"/>
                    <a:pt x="201" y="162"/>
                  </a:cubicBezTo>
                  <a:cubicBezTo>
                    <a:pt x="200" y="161"/>
                    <a:pt x="202" y="159"/>
                    <a:pt x="199" y="160"/>
                  </a:cubicBezTo>
                  <a:cubicBezTo>
                    <a:pt x="197" y="159"/>
                    <a:pt x="190" y="164"/>
                    <a:pt x="185" y="163"/>
                  </a:cubicBezTo>
                  <a:cubicBezTo>
                    <a:pt x="187" y="164"/>
                    <a:pt x="188" y="164"/>
                    <a:pt x="185" y="165"/>
                  </a:cubicBezTo>
                  <a:cubicBezTo>
                    <a:pt x="182" y="166"/>
                    <a:pt x="176" y="163"/>
                    <a:pt x="173" y="166"/>
                  </a:cubicBezTo>
                  <a:cubicBezTo>
                    <a:pt x="173" y="166"/>
                    <a:pt x="173" y="166"/>
                    <a:pt x="172" y="166"/>
                  </a:cubicBezTo>
                  <a:cubicBezTo>
                    <a:pt x="170" y="167"/>
                    <a:pt x="164" y="168"/>
                    <a:pt x="163" y="169"/>
                  </a:cubicBezTo>
                  <a:cubicBezTo>
                    <a:pt x="160" y="165"/>
                    <a:pt x="147" y="173"/>
                    <a:pt x="146" y="169"/>
                  </a:cubicBezTo>
                  <a:cubicBezTo>
                    <a:pt x="139" y="170"/>
                    <a:pt x="139" y="170"/>
                    <a:pt x="139" y="170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34" y="169"/>
                    <a:pt x="132" y="170"/>
                    <a:pt x="130" y="172"/>
                  </a:cubicBezTo>
                  <a:cubicBezTo>
                    <a:pt x="129" y="171"/>
                    <a:pt x="130" y="171"/>
                    <a:pt x="130" y="171"/>
                  </a:cubicBezTo>
                  <a:cubicBezTo>
                    <a:pt x="122" y="170"/>
                    <a:pt x="122" y="170"/>
                    <a:pt x="115" y="173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4" y="172"/>
                    <a:pt x="111" y="171"/>
                    <a:pt x="108" y="171"/>
                  </a:cubicBezTo>
                  <a:cubicBezTo>
                    <a:pt x="105" y="170"/>
                    <a:pt x="101" y="170"/>
                    <a:pt x="97" y="170"/>
                  </a:cubicBezTo>
                  <a:cubicBezTo>
                    <a:pt x="97" y="170"/>
                    <a:pt x="97" y="170"/>
                    <a:pt x="98" y="170"/>
                  </a:cubicBezTo>
                  <a:cubicBezTo>
                    <a:pt x="89" y="171"/>
                    <a:pt x="79" y="164"/>
                    <a:pt x="75" y="169"/>
                  </a:cubicBezTo>
                  <a:cubicBezTo>
                    <a:pt x="75" y="169"/>
                    <a:pt x="74" y="169"/>
                    <a:pt x="72" y="169"/>
                  </a:cubicBezTo>
                  <a:cubicBezTo>
                    <a:pt x="71" y="169"/>
                    <a:pt x="70" y="169"/>
                    <a:pt x="70" y="169"/>
                  </a:cubicBezTo>
                  <a:cubicBezTo>
                    <a:pt x="77" y="171"/>
                    <a:pt x="68" y="172"/>
                    <a:pt x="71" y="173"/>
                  </a:cubicBezTo>
                  <a:cubicBezTo>
                    <a:pt x="68" y="173"/>
                    <a:pt x="64" y="170"/>
                    <a:pt x="68" y="170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70" y="168"/>
                    <a:pt x="60" y="168"/>
                    <a:pt x="60" y="166"/>
                  </a:cubicBezTo>
                  <a:cubicBezTo>
                    <a:pt x="47" y="164"/>
                    <a:pt x="35" y="158"/>
                    <a:pt x="27" y="150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3"/>
                    <a:pt x="26" y="152"/>
                    <a:pt x="25" y="151"/>
                  </a:cubicBezTo>
                  <a:cubicBezTo>
                    <a:pt x="24" y="150"/>
                    <a:pt x="23" y="150"/>
                    <a:pt x="23" y="150"/>
                  </a:cubicBezTo>
                  <a:cubicBezTo>
                    <a:pt x="23" y="149"/>
                    <a:pt x="24" y="148"/>
                    <a:pt x="26" y="150"/>
                  </a:cubicBezTo>
                  <a:cubicBezTo>
                    <a:pt x="25" y="149"/>
                    <a:pt x="24" y="148"/>
                    <a:pt x="23" y="148"/>
                  </a:cubicBezTo>
                  <a:cubicBezTo>
                    <a:pt x="22" y="147"/>
                    <a:pt x="21" y="147"/>
                    <a:pt x="21" y="147"/>
                  </a:cubicBezTo>
                  <a:cubicBezTo>
                    <a:pt x="20" y="145"/>
                    <a:pt x="21" y="145"/>
                    <a:pt x="22" y="145"/>
                  </a:cubicBezTo>
                  <a:cubicBezTo>
                    <a:pt x="23" y="146"/>
                    <a:pt x="24" y="146"/>
                    <a:pt x="23" y="146"/>
                  </a:cubicBezTo>
                  <a:cubicBezTo>
                    <a:pt x="23" y="146"/>
                    <a:pt x="22" y="144"/>
                    <a:pt x="22" y="144"/>
                  </a:cubicBezTo>
                  <a:cubicBezTo>
                    <a:pt x="22" y="144"/>
                    <a:pt x="22" y="145"/>
                    <a:pt x="22" y="145"/>
                  </a:cubicBezTo>
                  <a:cubicBezTo>
                    <a:pt x="20" y="144"/>
                    <a:pt x="19" y="144"/>
                    <a:pt x="18" y="141"/>
                  </a:cubicBezTo>
                  <a:cubicBezTo>
                    <a:pt x="17" y="139"/>
                    <a:pt x="18" y="139"/>
                    <a:pt x="18" y="139"/>
                  </a:cubicBezTo>
                  <a:cubicBezTo>
                    <a:pt x="18" y="139"/>
                    <a:pt x="18" y="138"/>
                    <a:pt x="17" y="137"/>
                  </a:cubicBezTo>
                  <a:cubicBezTo>
                    <a:pt x="17" y="137"/>
                    <a:pt x="17" y="136"/>
                    <a:pt x="16" y="135"/>
                  </a:cubicBezTo>
                  <a:cubicBezTo>
                    <a:pt x="16" y="134"/>
                    <a:pt x="16" y="133"/>
                    <a:pt x="16" y="133"/>
                  </a:cubicBezTo>
                  <a:cubicBezTo>
                    <a:pt x="15" y="135"/>
                    <a:pt x="15" y="135"/>
                    <a:pt x="15" y="135"/>
                  </a:cubicBezTo>
                  <a:cubicBezTo>
                    <a:pt x="13" y="133"/>
                    <a:pt x="13" y="131"/>
                    <a:pt x="12" y="133"/>
                  </a:cubicBezTo>
                  <a:cubicBezTo>
                    <a:pt x="13" y="131"/>
                    <a:pt x="12" y="126"/>
                    <a:pt x="12" y="122"/>
                  </a:cubicBezTo>
                  <a:cubicBezTo>
                    <a:pt x="11" y="117"/>
                    <a:pt x="11" y="112"/>
                    <a:pt x="12" y="111"/>
                  </a:cubicBezTo>
                  <a:cubicBezTo>
                    <a:pt x="10" y="108"/>
                    <a:pt x="11" y="104"/>
                    <a:pt x="12" y="100"/>
                  </a:cubicBezTo>
                  <a:cubicBezTo>
                    <a:pt x="11" y="101"/>
                    <a:pt x="9" y="101"/>
                    <a:pt x="10" y="98"/>
                  </a:cubicBezTo>
                  <a:cubicBezTo>
                    <a:pt x="12" y="99"/>
                    <a:pt x="12" y="97"/>
                    <a:pt x="13" y="95"/>
                  </a:cubicBezTo>
                  <a:cubicBezTo>
                    <a:pt x="14" y="93"/>
                    <a:pt x="14" y="90"/>
                    <a:pt x="16" y="89"/>
                  </a:cubicBezTo>
                  <a:cubicBezTo>
                    <a:pt x="14" y="91"/>
                    <a:pt x="18" y="79"/>
                    <a:pt x="14" y="82"/>
                  </a:cubicBezTo>
                  <a:cubicBezTo>
                    <a:pt x="16" y="79"/>
                    <a:pt x="16" y="82"/>
                    <a:pt x="17" y="80"/>
                  </a:cubicBezTo>
                  <a:cubicBezTo>
                    <a:pt x="18" y="73"/>
                    <a:pt x="24" y="66"/>
                    <a:pt x="27" y="58"/>
                  </a:cubicBezTo>
                  <a:cubicBezTo>
                    <a:pt x="27" y="58"/>
                    <a:pt x="25" y="58"/>
                    <a:pt x="25" y="56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1" y="52"/>
                    <a:pt x="28" y="51"/>
                    <a:pt x="31" y="49"/>
                  </a:cubicBezTo>
                  <a:cubicBezTo>
                    <a:pt x="31" y="49"/>
                    <a:pt x="30" y="49"/>
                    <a:pt x="30" y="48"/>
                  </a:cubicBezTo>
                  <a:cubicBezTo>
                    <a:pt x="36" y="41"/>
                    <a:pt x="41" y="34"/>
                    <a:pt x="47" y="27"/>
                  </a:cubicBezTo>
                  <a:cubicBezTo>
                    <a:pt x="52" y="20"/>
                    <a:pt x="60" y="14"/>
                    <a:pt x="68" y="13"/>
                  </a:cubicBezTo>
                  <a:cubicBezTo>
                    <a:pt x="66" y="13"/>
                    <a:pt x="67" y="13"/>
                    <a:pt x="68" y="12"/>
                  </a:cubicBezTo>
                  <a:cubicBezTo>
                    <a:pt x="67" y="12"/>
                    <a:pt x="68" y="11"/>
                    <a:pt x="67" y="10"/>
                  </a:cubicBezTo>
                  <a:cubicBezTo>
                    <a:pt x="67" y="10"/>
                    <a:pt x="69" y="10"/>
                    <a:pt x="71" y="10"/>
                  </a:cubicBezTo>
                  <a:cubicBezTo>
                    <a:pt x="73" y="10"/>
                    <a:pt x="74" y="9"/>
                    <a:pt x="74" y="10"/>
                  </a:cubicBezTo>
                  <a:cubicBezTo>
                    <a:pt x="75" y="9"/>
                    <a:pt x="77" y="8"/>
                    <a:pt x="78" y="8"/>
                  </a:cubicBezTo>
                  <a:cubicBezTo>
                    <a:pt x="79" y="8"/>
                    <a:pt x="80" y="8"/>
                    <a:pt x="81" y="8"/>
                  </a:cubicBezTo>
                  <a:cubicBezTo>
                    <a:pt x="81" y="7"/>
                    <a:pt x="82" y="7"/>
                    <a:pt x="82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6"/>
                    <a:pt x="80" y="5"/>
                    <a:pt x="79" y="3"/>
                  </a:cubicBezTo>
                  <a:cubicBezTo>
                    <a:pt x="77" y="2"/>
                    <a:pt x="75" y="1"/>
                    <a:pt x="75" y="0"/>
                  </a:cubicBezTo>
                  <a:cubicBezTo>
                    <a:pt x="74" y="1"/>
                    <a:pt x="73" y="1"/>
                    <a:pt x="72" y="1"/>
                  </a:cubicBezTo>
                  <a:cubicBezTo>
                    <a:pt x="70" y="1"/>
                    <a:pt x="69" y="1"/>
                    <a:pt x="67" y="1"/>
                  </a:cubicBezTo>
                  <a:cubicBezTo>
                    <a:pt x="64" y="1"/>
                    <a:pt x="61" y="2"/>
                    <a:pt x="59" y="6"/>
                  </a:cubicBezTo>
                  <a:cubicBezTo>
                    <a:pt x="58" y="6"/>
                    <a:pt x="60" y="4"/>
                    <a:pt x="59" y="4"/>
                  </a:cubicBezTo>
                  <a:cubicBezTo>
                    <a:pt x="58" y="6"/>
                    <a:pt x="56" y="7"/>
                    <a:pt x="53" y="9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1" y="10"/>
                    <a:pt x="50" y="11"/>
                    <a:pt x="48" y="12"/>
                  </a:cubicBezTo>
                  <a:cubicBezTo>
                    <a:pt x="46" y="13"/>
                    <a:pt x="45" y="15"/>
                    <a:pt x="43" y="16"/>
                  </a:cubicBezTo>
                  <a:cubicBezTo>
                    <a:pt x="42" y="17"/>
                    <a:pt x="40" y="18"/>
                    <a:pt x="39" y="20"/>
                  </a:cubicBezTo>
                  <a:cubicBezTo>
                    <a:pt x="37" y="21"/>
                    <a:pt x="36" y="23"/>
                    <a:pt x="34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27"/>
                    <a:pt x="33" y="27"/>
                    <a:pt x="32" y="27"/>
                  </a:cubicBezTo>
                  <a:cubicBezTo>
                    <a:pt x="32" y="29"/>
                    <a:pt x="33" y="28"/>
                    <a:pt x="34" y="27"/>
                  </a:cubicBezTo>
                  <a:cubicBezTo>
                    <a:pt x="35" y="25"/>
                    <a:pt x="36" y="24"/>
                    <a:pt x="36" y="26"/>
                  </a:cubicBezTo>
                  <a:cubicBezTo>
                    <a:pt x="34" y="26"/>
                    <a:pt x="32" y="29"/>
                    <a:pt x="29" y="33"/>
                  </a:cubicBezTo>
                  <a:cubicBezTo>
                    <a:pt x="27" y="36"/>
                    <a:pt x="25" y="39"/>
                    <a:pt x="23" y="39"/>
                  </a:cubicBezTo>
                  <a:cubicBezTo>
                    <a:pt x="21" y="42"/>
                    <a:pt x="25" y="39"/>
                    <a:pt x="23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1" y="46"/>
                    <a:pt x="19" y="46"/>
                    <a:pt x="18" y="46"/>
                  </a:cubicBezTo>
                  <a:cubicBezTo>
                    <a:pt x="19" y="46"/>
                    <a:pt x="19" y="44"/>
                    <a:pt x="19" y="44"/>
                  </a:cubicBezTo>
                  <a:cubicBezTo>
                    <a:pt x="17" y="46"/>
                    <a:pt x="15" y="52"/>
                    <a:pt x="14" y="53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3" y="59"/>
                    <a:pt x="7" y="70"/>
                    <a:pt x="6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87"/>
                    <a:pt x="5" y="85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7"/>
                    <a:pt x="4" y="99"/>
                  </a:cubicBezTo>
                  <a:cubicBezTo>
                    <a:pt x="3" y="97"/>
                    <a:pt x="2" y="102"/>
                    <a:pt x="1" y="100"/>
                  </a:cubicBezTo>
                  <a:cubicBezTo>
                    <a:pt x="2" y="108"/>
                    <a:pt x="2" y="104"/>
                    <a:pt x="4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4" y="112"/>
                    <a:pt x="4" y="112"/>
                    <a:pt x="4" y="116"/>
                  </a:cubicBezTo>
                  <a:cubicBezTo>
                    <a:pt x="3" y="113"/>
                    <a:pt x="3" y="119"/>
                    <a:pt x="1" y="115"/>
                  </a:cubicBezTo>
                  <a:cubicBezTo>
                    <a:pt x="0" y="119"/>
                    <a:pt x="1" y="123"/>
                    <a:pt x="2" y="125"/>
                  </a:cubicBezTo>
                  <a:cubicBezTo>
                    <a:pt x="3" y="128"/>
                    <a:pt x="3" y="130"/>
                    <a:pt x="2" y="132"/>
                  </a:cubicBezTo>
                  <a:cubicBezTo>
                    <a:pt x="4" y="134"/>
                    <a:pt x="4" y="132"/>
                    <a:pt x="4" y="130"/>
                  </a:cubicBezTo>
                  <a:cubicBezTo>
                    <a:pt x="4" y="128"/>
                    <a:pt x="3" y="125"/>
                    <a:pt x="3" y="127"/>
                  </a:cubicBezTo>
                  <a:cubicBezTo>
                    <a:pt x="4" y="125"/>
                    <a:pt x="6" y="129"/>
                    <a:pt x="7" y="132"/>
                  </a:cubicBezTo>
                  <a:cubicBezTo>
                    <a:pt x="7" y="133"/>
                    <a:pt x="6" y="135"/>
                    <a:pt x="6" y="137"/>
                  </a:cubicBezTo>
                  <a:cubicBezTo>
                    <a:pt x="6" y="139"/>
                    <a:pt x="6" y="141"/>
                    <a:pt x="7" y="144"/>
                  </a:cubicBezTo>
                  <a:cubicBezTo>
                    <a:pt x="7" y="144"/>
                    <a:pt x="7" y="144"/>
                    <a:pt x="6" y="143"/>
                  </a:cubicBezTo>
                  <a:cubicBezTo>
                    <a:pt x="7" y="146"/>
                    <a:pt x="10" y="147"/>
                    <a:pt x="11" y="151"/>
                  </a:cubicBezTo>
                  <a:cubicBezTo>
                    <a:pt x="13" y="151"/>
                    <a:pt x="13" y="154"/>
                    <a:pt x="15" y="153"/>
                  </a:cubicBezTo>
                  <a:cubicBezTo>
                    <a:pt x="15" y="153"/>
                    <a:pt x="14" y="152"/>
                    <a:pt x="13" y="151"/>
                  </a:cubicBezTo>
                  <a:cubicBezTo>
                    <a:pt x="12" y="150"/>
                    <a:pt x="11" y="148"/>
                    <a:pt x="11" y="148"/>
                  </a:cubicBezTo>
                  <a:cubicBezTo>
                    <a:pt x="12" y="150"/>
                    <a:pt x="14" y="151"/>
                    <a:pt x="16" y="152"/>
                  </a:cubicBezTo>
                  <a:cubicBezTo>
                    <a:pt x="18" y="153"/>
                    <a:pt x="19" y="155"/>
                    <a:pt x="21" y="157"/>
                  </a:cubicBezTo>
                  <a:cubicBezTo>
                    <a:pt x="20" y="157"/>
                    <a:pt x="19" y="156"/>
                    <a:pt x="18" y="156"/>
                  </a:cubicBezTo>
                  <a:cubicBezTo>
                    <a:pt x="18" y="157"/>
                    <a:pt x="20" y="158"/>
                    <a:pt x="21" y="159"/>
                  </a:cubicBezTo>
                  <a:cubicBezTo>
                    <a:pt x="19" y="161"/>
                    <a:pt x="15" y="155"/>
                    <a:pt x="11" y="152"/>
                  </a:cubicBezTo>
                  <a:cubicBezTo>
                    <a:pt x="11" y="153"/>
                    <a:pt x="13" y="155"/>
                    <a:pt x="14" y="156"/>
                  </a:cubicBezTo>
                  <a:cubicBezTo>
                    <a:pt x="15" y="156"/>
                    <a:pt x="16" y="157"/>
                    <a:pt x="14" y="157"/>
                  </a:cubicBezTo>
                  <a:cubicBezTo>
                    <a:pt x="17" y="157"/>
                    <a:pt x="18" y="159"/>
                    <a:pt x="19" y="160"/>
                  </a:cubicBezTo>
                  <a:cubicBezTo>
                    <a:pt x="21" y="162"/>
                    <a:pt x="22" y="163"/>
                    <a:pt x="25" y="164"/>
                  </a:cubicBezTo>
                  <a:cubicBezTo>
                    <a:pt x="24" y="165"/>
                    <a:pt x="24" y="165"/>
                    <a:pt x="24" y="165"/>
                  </a:cubicBezTo>
                  <a:cubicBezTo>
                    <a:pt x="25" y="165"/>
                    <a:pt x="27" y="165"/>
                    <a:pt x="28" y="166"/>
                  </a:cubicBezTo>
                  <a:cubicBezTo>
                    <a:pt x="25" y="166"/>
                    <a:pt x="25" y="166"/>
                    <a:pt x="25" y="166"/>
                  </a:cubicBezTo>
                  <a:cubicBezTo>
                    <a:pt x="29" y="167"/>
                    <a:pt x="31" y="171"/>
                    <a:pt x="35" y="172"/>
                  </a:cubicBezTo>
                  <a:cubicBezTo>
                    <a:pt x="27" y="169"/>
                    <a:pt x="34" y="170"/>
                    <a:pt x="31" y="167"/>
                  </a:cubicBezTo>
                  <a:cubicBezTo>
                    <a:pt x="36" y="169"/>
                    <a:pt x="37" y="170"/>
                    <a:pt x="38" y="172"/>
                  </a:cubicBezTo>
                  <a:cubicBezTo>
                    <a:pt x="39" y="173"/>
                    <a:pt x="40" y="175"/>
                    <a:pt x="45" y="176"/>
                  </a:cubicBezTo>
                  <a:cubicBezTo>
                    <a:pt x="44" y="176"/>
                    <a:pt x="40" y="174"/>
                    <a:pt x="43" y="174"/>
                  </a:cubicBezTo>
                  <a:cubicBezTo>
                    <a:pt x="44" y="175"/>
                    <a:pt x="47" y="176"/>
                    <a:pt x="48" y="177"/>
                  </a:cubicBezTo>
                  <a:cubicBezTo>
                    <a:pt x="55" y="179"/>
                    <a:pt x="47" y="176"/>
                    <a:pt x="50" y="175"/>
                  </a:cubicBezTo>
                  <a:cubicBezTo>
                    <a:pt x="52" y="178"/>
                    <a:pt x="54" y="176"/>
                    <a:pt x="57" y="176"/>
                  </a:cubicBezTo>
                  <a:cubicBezTo>
                    <a:pt x="56" y="177"/>
                    <a:pt x="56" y="177"/>
                    <a:pt x="56" y="177"/>
                  </a:cubicBezTo>
                  <a:cubicBezTo>
                    <a:pt x="64" y="180"/>
                    <a:pt x="59" y="175"/>
                    <a:pt x="66" y="177"/>
                  </a:cubicBezTo>
                  <a:cubicBezTo>
                    <a:pt x="66" y="177"/>
                    <a:pt x="65" y="177"/>
                    <a:pt x="64" y="178"/>
                  </a:cubicBezTo>
                  <a:cubicBezTo>
                    <a:pt x="63" y="178"/>
                    <a:pt x="62" y="178"/>
                    <a:pt x="62" y="178"/>
                  </a:cubicBezTo>
                  <a:cubicBezTo>
                    <a:pt x="62" y="178"/>
                    <a:pt x="63" y="179"/>
                    <a:pt x="64" y="179"/>
                  </a:cubicBezTo>
                  <a:cubicBezTo>
                    <a:pt x="65" y="179"/>
                    <a:pt x="66" y="179"/>
                    <a:pt x="66" y="179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9" y="180"/>
                    <a:pt x="70" y="180"/>
                    <a:pt x="74" y="181"/>
                  </a:cubicBezTo>
                  <a:cubicBezTo>
                    <a:pt x="74" y="180"/>
                    <a:pt x="75" y="178"/>
                    <a:pt x="78" y="179"/>
                  </a:cubicBezTo>
                  <a:cubicBezTo>
                    <a:pt x="81" y="180"/>
                    <a:pt x="77" y="180"/>
                    <a:pt x="82" y="180"/>
                  </a:cubicBezTo>
                  <a:cubicBezTo>
                    <a:pt x="81" y="181"/>
                    <a:pt x="79" y="182"/>
                    <a:pt x="77" y="181"/>
                  </a:cubicBezTo>
                  <a:cubicBezTo>
                    <a:pt x="77" y="181"/>
                    <a:pt x="76" y="181"/>
                    <a:pt x="76" y="182"/>
                  </a:cubicBezTo>
                  <a:cubicBezTo>
                    <a:pt x="78" y="183"/>
                    <a:pt x="82" y="183"/>
                    <a:pt x="84" y="183"/>
                  </a:cubicBezTo>
                  <a:cubicBezTo>
                    <a:pt x="83" y="183"/>
                    <a:pt x="83" y="183"/>
                    <a:pt x="82" y="182"/>
                  </a:cubicBezTo>
                  <a:cubicBezTo>
                    <a:pt x="89" y="181"/>
                    <a:pt x="89" y="181"/>
                    <a:pt x="89" y="181"/>
                  </a:cubicBezTo>
                  <a:cubicBezTo>
                    <a:pt x="90" y="182"/>
                    <a:pt x="89" y="182"/>
                    <a:pt x="89" y="182"/>
                  </a:cubicBezTo>
                  <a:cubicBezTo>
                    <a:pt x="90" y="182"/>
                    <a:pt x="91" y="182"/>
                    <a:pt x="93" y="182"/>
                  </a:cubicBezTo>
                  <a:cubicBezTo>
                    <a:pt x="92" y="183"/>
                    <a:pt x="92" y="184"/>
                    <a:pt x="90" y="184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7" y="184"/>
                    <a:pt x="100" y="185"/>
                    <a:pt x="99" y="185"/>
                  </a:cubicBezTo>
                  <a:cubicBezTo>
                    <a:pt x="102" y="186"/>
                    <a:pt x="108" y="184"/>
                    <a:pt x="113" y="184"/>
                  </a:cubicBezTo>
                  <a:cubicBezTo>
                    <a:pt x="113" y="184"/>
                    <a:pt x="114" y="184"/>
                    <a:pt x="115" y="184"/>
                  </a:cubicBezTo>
                  <a:cubicBezTo>
                    <a:pt x="119" y="184"/>
                    <a:pt x="124" y="185"/>
                    <a:pt x="129" y="183"/>
                  </a:cubicBezTo>
                  <a:cubicBezTo>
                    <a:pt x="132" y="185"/>
                    <a:pt x="132" y="185"/>
                    <a:pt x="132" y="185"/>
                  </a:cubicBezTo>
                  <a:cubicBezTo>
                    <a:pt x="136" y="185"/>
                    <a:pt x="128" y="183"/>
                    <a:pt x="135" y="182"/>
                  </a:cubicBezTo>
                  <a:cubicBezTo>
                    <a:pt x="140" y="181"/>
                    <a:pt x="137" y="183"/>
                    <a:pt x="139" y="184"/>
                  </a:cubicBezTo>
                  <a:cubicBezTo>
                    <a:pt x="141" y="182"/>
                    <a:pt x="145" y="180"/>
                    <a:pt x="150" y="181"/>
                  </a:cubicBezTo>
                  <a:cubicBezTo>
                    <a:pt x="148" y="182"/>
                    <a:pt x="147" y="182"/>
                    <a:pt x="146" y="182"/>
                  </a:cubicBezTo>
                  <a:close/>
                  <a:moveTo>
                    <a:pt x="197" y="175"/>
                  </a:moveTo>
                  <a:cubicBezTo>
                    <a:pt x="196" y="175"/>
                    <a:pt x="195" y="177"/>
                    <a:pt x="194" y="176"/>
                  </a:cubicBezTo>
                  <a:cubicBezTo>
                    <a:pt x="195" y="174"/>
                    <a:pt x="196" y="175"/>
                    <a:pt x="197" y="175"/>
                  </a:cubicBezTo>
                  <a:close/>
                  <a:moveTo>
                    <a:pt x="274" y="157"/>
                  </a:moveTo>
                  <a:cubicBezTo>
                    <a:pt x="274" y="157"/>
                    <a:pt x="272" y="157"/>
                    <a:pt x="271" y="157"/>
                  </a:cubicBezTo>
                  <a:cubicBezTo>
                    <a:pt x="272" y="157"/>
                    <a:pt x="273" y="157"/>
                    <a:pt x="274" y="157"/>
                  </a:cubicBezTo>
                  <a:close/>
                  <a:moveTo>
                    <a:pt x="334" y="31"/>
                  </a:moveTo>
                  <a:cubicBezTo>
                    <a:pt x="335" y="31"/>
                    <a:pt x="335" y="31"/>
                    <a:pt x="335" y="31"/>
                  </a:cubicBezTo>
                  <a:cubicBezTo>
                    <a:pt x="336" y="32"/>
                    <a:pt x="336" y="32"/>
                    <a:pt x="334" y="31"/>
                  </a:cubicBezTo>
                  <a:close/>
                  <a:moveTo>
                    <a:pt x="331" y="28"/>
                  </a:moveTo>
                  <a:cubicBezTo>
                    <a:pt x="330" y="28"/>
                    <a:pt x="330" y="28"/>
                    <a:pt x="330" y="29"/>
                  </a:cubicBezTo>
                  <a:cubicBezTo>
                    <a:pt x="331" y="28"/>
                    <a:pt x="332" y="29"/>
                    <a:pt x="333" y="30"/>
                  </a:cubicBezTo>
                  <a:cubicBezTo>
                    <a:pt x="333" y="29"/>
                    <a:pt x="332" y="29"/>
                    <a:pt x="331" y="28"/>
                  </a:cubicBezTo>
                  <a:close/>
                  <a:moveTo>
                    <a:pt x="17" y="138"/>
                  </a:moveTo>
                  <a:cubicBezTo>
                    <a:pt x="17" y="139"/>
                    <a:pt x="17" y="139"/>
                    <a:pt x="17" y="139"/>
                  </a:cubicBezTo>
                  <a:cubicBezTo>
                    <a:pt x="16" y="138"/>
                    <a:pt x="17" y="138"/>
                    <a:pt x="17" y="138"/>
                  </a:cubicBezTo>
                  <a:close/>
                </a:path>
              </a:pathLst>
            </a:custGeom>
            <a:solidFill>
              <a:srgbClr val="6A3906"/>
            </a:solidFill>
            <a:ln w="19050">
              <a:solidFill>
                <a:srgbClr val="6A3906"/>
              </a:solidFill>
              <a:rou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vi-VN" sz="135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文本框 17"/>
            <p:cNvSpPr txBox="1">
              <a:spLocks noChangeArrowheads="1"/>
            </p:cNvSpPr>
            <p:nvPr/>
          </p:nvSpPr>
          <p:spPr bwMode="auto">
            <a:xfrm>
              <a:off x="1593583" y="3216283"/>
              <a:ext cx="490334" cy="65562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zh-CN" b="1" dirty="0">
                  <a:solidFill>
                    <a:srgbClr val="6A3906"/>
                  </a:solidFill>
                  <a:latin typeface="汉仪喵小姐简"/>
                  <a:ea typeface="汉仪喵小姐简"/>
                  <a:cs typeface="汉仪喵小姐简"/>
                </a:rPr>
                <a:t>2</a:t>
              </a:r>
              <a:endParaRPr lang="zh-CN" altLang="en-US" sz="1125" b="1" dirty="0">
                <a:solidFill>
                  <a:srgbClr val="6A3906"/>
                </a:solidFill>
                <a:latin typeface="汉仪喵小姐简"/>
                <a:ea typeface="汉仪喵小姐简"/>
                <a:cs typeface="汉仪喵小姐简"/>
              </a:endParaRPr>
            </a:p>
          </p:txBody>
        </p:sp>
      </p:grpSp>
      <p:grpSp>
        <p:nvGrpSpPr>
          <p:cNvPr id="169988" name="组合 29"/>
          <p:cNvGrpSpPr/>
          <p:nvPr/>
        </p:nvGrpSpPr>
        <p:grpSpPr bwMode="auto">
          <a:xfrm>
            <a:off x="2614615" y="3455988"/>
            <a:ext cx="617537" cy="393700"/>
            <a:chOff x="1322280" y="4612006"/>
            <a:chExt cx="968226" cy="701807"/>
          </a:xfrm>
        </p:grpSpPr>
        <p:sp>
          <p:nvSpPr>
            <p:cNvPr id="10" name="Freeform 227"/>
            <p:cNvSpPr>
              <a:spLocks noEditPoints="1"/>
            </p:cNvSpPr>
            <p:nvPr/>
          </p:nvSpPr>
          <p:spPr bwMode="auto">
            <a:xfrm>
              <a:off x="1322280" y="4852544"/>
              <a:ext cx="968226" cy="461269"/>
            </a:xfrm>
            <a:custGeom>
              <a:avLst/>
              <a:gdLst>
                <a:gd name="T0" fmla="*/ 1020581469 w 394"/>
                <a:gd name="T1" fmla="*/ 1092104772 h 186"/>
                <a:gd name="T2" fmla="*/ 1123242914 w 394"/>
                <a:gd name="T3" fmla="*/ 1073698345 h 186"/>
                <a:gd name="T4" fmla="*/ 1219866463 w 394"/>
                <a:gd name="T5" fmla="*/ 1067562869 h 186"/>
                <a:gd name="T6" fmla="*/ 1401035309 w 394"/>
                <a:gd name="T7" fmla="*/ 1043020966 h 186"/>
                <a:gd name="T8" fmla="*/ 1588242052 w 394"/>
                <a:gd name="T9" fmla="*/ 987804162 h 186"/>
                <a:gd name="T10" fmla="*/ 1612398553 w 394"/>
                <a:gd name="T11" fmla="*/ 957126783 h 186"/>
                <a:gd name="T12" fmla="*/ 1678827704 w 394"/>
                <a:gd name="T13" fmla="*/ 975533210 h 186"/>
                <a:gd name="T14" fmla="*/ 1835840048 w 394"/>
                <a:gd name="T15" fmla="*/ 914178453 h 186"/>
                <a:gd name="T16" fmla="*/ 1992852393 w 394"/>
                <a:gd name="T17" fmla="*/ 871230123 h 186"/>
                <a:gd name="T18" fmla="*/ 2113629986 w 394"/>
                <a:gd name="T19" fmla="*/ 791468938 h 186"/>
                <a:gd name="T20" fmla="*/ 2147483647 w 394"/>
                <a:gd name="T21" fmla="*/ 773062511 h 186"/>
                <a:gd name="T22" fmla="*/ 2147483647 w 394"/>
                <a:gd name="T23" fmla="*/ 705574755 h 186"/>
                <a:gd name="T24" fmla="*/ 2147483647 w 394"/>
                <a:gd name="T25" fmla="*/ 668761901 h 186"/>
                <a:gd name="T26" fmla="*/ 2147483647 w 394"/>
                <a:gd name="T27" fmla="*/ 521510483 h 186"/>
                <a:gd name="T28" fmla="*/ 2147483647 w 394"/>
                <a:gd name="T29" fmla="*/ 435613823 h 186"/>
                <a:gd name="T30" fmla="*/ 2147483647 w 394"/>
                <a:gd name="T31" fmla="*/ 251552028 h 186"/>
                <a:gd name="T32" fmla="*/ 2065319440 w 394"/>
                <a:gd name="T33" fmla="*/ 196332746 h 186"/>
                <a:gd name="T34" fmla="*/ 1962657995 w 394"/>
                <a:gd name="T35" fmla="*/ 110438563 h 186"/>
                <a:gd name="T36" fmla="*/ 1872072343 w 394"/>
                <a:gd name="T37" fmla="*/ 85896660 h 186"/>
                <a:gd name="T38" fmla="*/ 1926423243 w 394"/>
                <a:gd name="T39" fmla="*/ 147248941 h 186"/>
                <a:gd name="T40" fmla="*/ 1968695892 w 394"/>
                <a:gd name="T41" fmla="*/ 153384416 h 186"/>
                <a:gd name="T42" fmla="*/ 2083435588 w 394"/>
                <a:gd name="T43" fmla="*/ 239281077 h 186"/>
                <a:gd name="T44" fmla="*/ 2147483647 w 394"/>
                <a:gd name="T45" fmla="*/ 386532494 h 186"/>
                <a:gd name="T46" fmla="*/ 2147483647 w 394"/>
                <a:gd name="T47" fmla="*/ 515375007 h 186"/>
                <a:gd name="T48" fmla="*/ 2147483647 w 394"/>
                <a:gd name="T49" fmla="*/ 668761901 h 186"/>
                <a:gd name="T50" fmla="*/ 2147483647 w 394"/>
                <a:gd name="T51" fmla="*/ 705574755 h 186"/>
                <a:gd name="T52" fmla="*/ 2023046791 w 394"/>
                <a:gd name="T53" fmla="*/ 779197987 h 186"/>
                <a:gd name="T54" fmla="*/ 1660709099 w 394"/>
                <a:gd name="T55" fmla="*/ 901907502 h 186"/>
                <a:gd name="T56" fmla="*/ 1521812902 w 394"/>
                <a:gd name="T57" fmla="*/ 944855832 h 186"/>
                <a:gd name="T58" fmla="*/ 1358762660 w 394"/>
                <a:gd name="T59" fmla="*/ 987804162 h 186"/>
                <a:gd name="T60" fmla="*/ 1117205018 w 394"/>
                <a:gd name="T61" fmla="*/ 1000072636 h 186"/>
                <a:gd name="T62" fmla="*/ 839412623 w 394"/>
                <a:gd name="T63" fmla="*/ 1036885491 h 186"/>
                <a:gd name="T64" fmla="*/ 591817084 w 394"/>
                <a:gd name="T65" fmla="*/ 1043020966 h 186"/>
                <a:gd name="T66" fmla="*/ 362337692 w 394"/>
                <a:gd name="T67" fmla="*/ 1018479063 h 186"/>
                <a:gd name="T68" fmla="*/ 126817947 w 394"/>
                <a:gd name="T69" fmla="*/ 901907502 h 186"/>
                <a:gd name="T70" fmla="*/ 102661445 w 394"/>
                <a:gd name="T71" fmla="*/ 840552744 h 186"/>
                <a:gd name="T72" fmla="*/ 72467047 w 394"/>
                <a:gd name="T73" fmla="*/ 613542619 h 186"/>
                <a:gd name="T74" fmla="*/ 150974448 w 394"/>
                <a:gd name="T75" fmla="*/ 343584164 h 186"/>
                <a:gd name="T76" fmla="*/ 404610341 w 394"/>
                <a:gd name="T77" fmla="*/ 61354757 h 186"/>
                <a:gd name="T78" fmla="*/ 477077388 w 394"/>
                <a:gd name="T79" fmla="*/ 18406427 h 186"/>
                <a:gd name="T80" fmla="*/ 320065044 w 394"/>
                <a:gd name="T81" fmla="*/ 49083806 h 186"/>
                <a:gd name="T82" fmla="*/ 205322890 w 394"/>
                <a:gd name="T83" fmla="*/ 165655368 h 186"/>
                <a:gd name="T84" fmla="*/ 108701799 w 394"/>
                <a:gd name="T85" fmla="*/ 282229407 h 186"/>
                <a:gd name="T86" fmla="*/ 24156501 w 394"/>
                <a:gd name="T87" fmla="*/ 570594289 h 186"/>
                <a:gd name="T88" fmla="*/ 12078251 w 394"/>
                <a:gd name="T89" fmla="*/ 766927035 h 186"/>
                <a:gd name="T90" fmla="*/ 36234752 w 394"/>
                <a:gd name="T91" fmla="*/ 877365599 h 186"/>
                <a:gd name="T92" fmla="*/ 108701799 w 394"/>
                <a:gd name="T93" fmla="*/ 957126783 h 186"/>
                <a:gd name="T94" fmla="*/ 144934094 w 394"/>
                <a:gd name="T95" fmla="*/ 1012343588 h 186"/>
                <a:gd name="T96" fmla="*/ 259673790 w 394"/>
                <a:gd name="T97" fmla="*/ 1067562869 h 186"/>
                <a:gd name="T98" fmla="*/ 374413486 w 394"/>
                <a:gd name="T99" fmla="*/ 1092104772 h 186"/>
                <a:gd name="T100" fmla="*/ 464999137 w 394"/>
                <a:gd name="T101" fmla="*/ 1110511199 h 186"/>
                <a:gd name="T102" fmla="*/ 543504081 w 394"/>
                <a:gd name="T103" fmla="*/ 1128917627 h 186"/>
                <a:gd name="T104" fmla="*/ 815258579 w 394"/>
                <a:gd name="T105" fmla="*/ 1116646675 h 186"/>
                <a:gd name="T106" fmla="*/ 1654671202 w 394"/>
                <a:gd name="T107" fmla="*/ 963262259 h 186"/>
                <a:gd name="T108" fmla="*/ 1992852393 w 394"/>
                <a:gd name="T109" fmla="*/ 177926319 h 1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94" h="186">
                  <a:moveTo>
                    <a:pt x="146" y="182"/>
                  </a:moveTo>
                  <a:cubicBezTo>
                    <a:pt x="149" y="183"/>
                    <a:pt x="149" y="183"/>
                    <a:pt x="149" y="183"/>
                  </a:cubicBezTo>
                  <a:cubicBezTo>
                    <a:pt x="145" y="185"/>
                    <a:pt x="142" y="185"/>
                    <a:pt x="146" y="186"/>
                  </a:cubicBezTo>
                  <a:cubicBezTo>
                    <a:pt x="146" y="182"/>
                    <a:pt x="159" y="184"/>
                    <a:pt x="159" y="180"/>
                  </a:cubicBezTo>
                  <a:cubicBezTo>
                    <a:pt x="162" y="181"/>
                    <a:pt x="162" y="181"/>
                    <a:pt x="162" y="181"/>
                  </a:cubicBezTo>
                  <a:cubicBezTo>
                    <a:pt x="161" y="181"/>
                    <a:pt x="161" y="181"/>
                    <a:pt x="160" y="181"/>
                  </a:cubicBezTo>
                  <a:cubicBezTo>
                    <a:pt x="165" y="183"/>
                    <a:pt x="163" y="178"/>
                    <a:pt x="169" y="178"/>
                  </a:cubicBezTo>
                  <a:cubicBezTo>
                    <a:pt x="171" y="178"/>
                    <a:pt x="172" y="178"/>
                    <a:pt x="171" y="179"/>
                  </a:cubicBezTo>
                  <a:cubicBezTo>
                    <a:pt x="175" y="177"/>
                    <a:pt x="175" y="177"/>
                    <a:pt x="175" y="177"/>
                  </a:cubicBezTo>
                  <a:cubicBezTo>
                    <a:pt x="177" y="177"/>
                    <a:pt x="177" y="178"/>
                    <a:pt x="175" y="178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3" y="176"/>
                    <a:pt x="185" y="175"/>
                    <a:pt x="186" y="174"/>
                  </a:cubicBezTo>
                  <a:cubicBezTo>
                    <a:pt x="188" y="175"/>
                    <a:pt x="185" y="175"/>
                    <a:pt x="186" y="175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91" y="175"/>
                    <a:pt x="188" y="176"/>
                    <a:pt x="185" y="176"/>
                  </a:cubicBezTo>
                  <a:cubicBezTo>
                    <a:pt x="189" y="180"/>
                    <a:pt x="188" y="175"/>
                    <a:pt x="196" y="176"/>
                  </a:cubicBezTo>
                  <a:cubicBezTo>
                    <a:pt x="193" y="177"/>
                    <a:pt x="193" y="177"/>
                    <a:pt x="193" y="177"/>
                  </a:cubicBezTo>
                  <a:cubicBezTo>
                    <a:pt x="195" y="179"/>
                    <a:pt x="198" y="178"/>
                    <a:pt x="202" y="179"/>
                  </a:cubicBezTo>
                  <a:cubicBezTo>
                    <a:pt x="201" y="178"/>
                    <a:pt x="194" y="177"/>
                    <a:pt x="197" y="175"/>
                  </a:cubicBezTo>
                  <a:cubicBezTo>
                    <a:pt x="199" y="175"/>
                    <a:pt x="200" y="175"/>
                    <a:pt x="202" y="174"/>
                  </a:cubicBezTo>
                  <a:cubicBezTo>
                    <a:pt x="202" y="175"/>
                    <a:pt x="205" y="175"/>
                    <a:pt x="207" y="174"/>
                  </a:cubicBezTo>
                  <a:cubicBezTo>
                    <a:pt x="207" y="176"/>
                    <a:pt x="207" y="176"/>
                    <a:pt x="207" y="176"/>
                  </a:cubicBezTo>
                  <a:cubicBezTo>
                    <a:pt x="210" y="175"/>
                    <a:pt x="210" y="174"/>
                    <a:pt x="211" y="173"/>
                  </a:cubicBezTo>
                  <a:cubicBezTo>
                    <a:pt x="215" y="173"/>
                    <a:pt x="215" y="174"/>
                    <a:pt x="216" y="175"/>
                  </a:cubicBezTo>
                  <a:cubicBezTo>
                    <a:pt x="222" y="175"/>
                    <a:pt x="212" y="173"/>
                    <a:pt x="218" y="172"/>
                  </a:cubicBezTo>
                  <a:cubicBezTo>
                    <a:pt x="223" y="172"/>
                    <a:pt x="226" y="171"/>
                    <a:pt x="231" y="169"/>
                  </a:cubicBezTo>
                  <a:cubicBezTo>
                    <a:pt x="234" y="169"/>
                    <a:pt x="230" y="170"/>
                    <a:pt x="232" y="170"/>
                  </a:cubicBezTo>
                  <a:cubicBezTo>
                    <a:pt x="234" y="168"/>
                    <a:pt x="234" y="168"/>
                    <a:pt x="234" y="168"/>
                  </a:cubicBezTo>
                  <a:cubicBezTo>
                    <a:pt x="235" y="168"/>
                    <a:pt x="234" y="169"/>
                    <a:pt x="234" y="169"/>
                  </a:cubicBezTo>
                  <a:cubicBezTo>
                    <a:pt x="236" y="168"/>
                    <a:pt x="234" y="167"/>
                    <a:pt x="238" y="166"/>
                  </a:cubicBezTo>
                  <a:cubicBezTo>
                    <a:pt x="238" y="164"/>
                    <a:pt x="245" y="167"/>
                    <a:pt x="249" y="164"/>
                  </a:cubicBezTo>
                  <a:cubicBezTo>
                    <a:pt x="250" y="164"/>
                    <a:pt x="249" y="165"/>
                    <a:pt x="249" y="166"/>
                  </a:cubicBezTo>
                  <a:cubicBezTo>
                    <a:pt x="255" y="163"/>
                    <a:pt x="254" y="164"/>
                    <a:pt x="259" y="161"/>
                  </a:cubicBezTo>
                  <a:cubicBezTo>
                    <a:pt x="263" y="161"/>
                    <a:pt x="263" y="161"/>
                    <a:pt x="263" y="161"/>
                  </a:cubicBezTo>
                  <a:cubicBezTo>
                    <a:pt x="260" y="160"/>
                    <a:pt x="263" y="158"/>
                    <a:pt x="266" y="156"/>
                  </a:cubicBezTo>
                  <a:cubicBezTo>
                    <a:pt x="265" y="155"/>
                    <a:pt x="264" y="155"/>
                    <a:pt x="263" y="155"/>
                  </a:cubicBezTo>
                  <a:cubicBezTo>
                    <a:pt x="268" y="152"/>
                    <a:pt x="268" y="152"/>
                    <a:pt x="268" y="152"/>
                  </a:cubicBezTo>
                  <a:cubicBezTo>
                    <a:pt x="269" y="153"/>
                    <a:pt x="269" y="153"/>
                    <a:pt x="268" y="154"/>
                  </a:cubicBezTo>
                  <a:cubicBezTo>
                    <a:pt x="268" y="154"/>
                    <a:pt x="269" y="154"/>
                    <a:pt x="269" y="154"/>
                  </a:cubicBezTo>
                  <a:cubicBezTo>
                    <a:pt x="271" y="154"/>
                    <a:pt x="270" y="155"/>
                    <a:pt x="269" y="157"/>
                  </a:cubicBezTo>
                  <a:cubicBezTo>
                    <a:pt x="268" y="156"/>
                    <a:pt x="268" y="156"/>
                    <a:pt x="267" y="156"/>
                  </a:cubicBezTo>
                  <a:cubicBezTo>
                    <a:pt x="266" y="157"/>
                    <a:pt x="265" y="159"/>
                    <a:pt x="265" y="160"/>
                  </a:cubicBezTo>
                  <a:cubicBezTo>
                    <a:pt x="266" y="160"/>
                    <a:pt x="266" y="159"/>
                    <a:pt x="267" y="159"/>
                  </a:cubicBezTo>
                  <a:cubicBezTo>
                    <a:pt x="267" y="159"/>
                    <a:pt x="267" y="160"/>
                    <a:pt x="267" y="160"/>
                  </a:cubicBezTo>
                  <a:cubicBezTo>
                    <a:pt x="267" y="160"/>
                    <a:pt x="268" y="159"/>
                    <a:pt x="268" y="159"/>
                  </a:cubicBezTo>
                  <a:cubicBezTo>
                    <a:pt x="270" y="161"/>
                    <a:pt x="270" y="161"/>
                    <a:pt x="270" y="161"/>
                  </a:cubicBezTo>
                  <a:cubicBezTo>
                    <a:pt x="270" y="160"/>
                    <a:pt x="270" y="160"/>
                    <a:pt x="270" y="160"/>
                  </a:cubicBezTo>
                  <a:cubicBezTo>
                    <a:pt x="278" y="159"/>
                    <a:pt x="278" y="159"/>
                    <a:pt x="278" y="159"/>
                  </a:cubicBezTo>
                  <a:cubicBezTo>
                    <a:pt x="282" y="156"/>
                    <a:pt x="286" y="152"/>
                    <a:pt x="293" y="149"/>
                  </a:cubicBezTo>
                  <a:cubicBezTo>
                    <a:pt x="292" y="151"/>
                    <a:pt x="293" y="151"/>
                    <a:pt x="294" y="153"/>
                  </a:cubicBezTo>
                  <a:cubicBezTo>
                    <a:pt x="291" y="152"/>
                    <a:pt x="288" y="156"/>
                    <a:pt x="284" y="156"/>
                  </a:cubicBezTo>
                  <a:cubicBezTo>
                    <a:pt x="286" y="156"/>
                    <a:pt x="286" y="157"/>
                    <a:pt x="285" y="157"/>
                  </a:cubicBezTo>
                  <a:cubicBezTo>
                    <a:pt x="292" y="154"/>
                    <a:pt x="292" y="154"/>
                    <a:pt x="292" y="154"/>
                  </a:cubicBezTo>
                  <a:cubicBezTo>
                    <a:pt x="292" y="155"/>
                    <a:pt x="294" y="154"/>
                    <a:pt x="296" y="154"/>
                  </a:cubicBezTo>
                  <a:cubicBezTo>
                    <a:pt x="294" y="152"/>
                    <a:pt x="301" y="151"/>
                    <a:pt x="304" y="149"/>
                  </a:cubicBezTo>
                  <a:cubicBezTo>
                    <a:pt x="304" y="150"/>
                    <a:pt x="304" y="151"/>
                    <a:pt x="300" y="152"/>
                  </a:cubicBezTo>
                  <a:cubicBezTo>
                    <a:pt x="305" y="153"/>
                    <a:pt x="304" y="147"/>
                    <a:pt x="309" y="148"/>
                  </a:cubicBezTo>
                  <a:cubicBezTo>
                    <a:pt x="308" y="148"/>
                    <a:pt x="307" y="148"/>
                    <a:pt x="307" y="148"/>
                  </a:cubicBezTo>
                  <a:cubicBezTo>
                    <a:pt x="309" y="147"/>
                    <a:pt x="314" y="146"/>
                    <a:pt x="313" y="147"/>
                  </a:cubicBezTo>
                  <a:cubicBezTo>
                    <a:pt x="312" y="147"/>
                    <a:pt x="312" y="147"/>
                    <a:pt x="312" y="147"/>
                  </a:cubicBezTo>
                  <a:cubicBezTo>
                    <a:pt x="318" y="146"/>
                    <a:pt x="330" y="141"/>
                    <a:pt x="330" y="138"/>
                  </a:cubicBezTo>
                  <a:cubicBezTo>
                    <a:pt x="330" y="139"/>
                    <a:pt x="330" y="141"/>
                    <a:pt x="330" y="142"/>
                  </a:cubicBezTo>
                  <a:cubicBezTo>
                    <a:pt x="330" y="142"/>
                    <a:pt x="332" y="139"/>
                    <a:pt x="334" y="136"/>
                  </a:cubicBezTo>
                  <a:cubicBezTo>
                    <a:pt x="335" y="133"/>
                    <a:pt x="337" y="130"/>
                    <a:pt x="337" y="130"/>
                  </a:cubicBezTo>
                  <a:cubicBezTo>
                    <a:pt x="337" y="132"/>
                    <a:pt x="342" y="135"/>
                    <a:pt x="338" y="139"/>
                  </a:cubicBezTo>
                  <a:cubicBezTo>
                    <a:pt x="340" y="138"/>
                    <a:pt x="342" y="138"/>
                    <a:pt x="344" y="136"/>
                  </a:cubicBezTo>
                  <a:cubicBezTo>
                    <a:pt x="343" y="136"/>
                    <a:pt x="340" y="134"/>
                    <a:pt x="342" y="133"/>
                  </a:cubicBezTo>
                  <a:cubicBezTo>
                    <a:pt x="346" y="134"/>
                    <a:pt x="345" y="133"/>
                    <a:pt x="350" y="133"/>
                  </a:cubicBezTo>
                  <a:cubicBezTo>
                    <a:pt x="348" y="133"/>
                    <a:pt x="348" y="130"/>
                    <a:pt x="350" y="129"/>
                  </a:cubicBezTo>
                  <a:cubicBezTo>
                    <a:pt x="350" y="129"/>
                    <a:pt x="352" y="132"/>
                    <a:pt x="351" y="132"/>
                  </a:cubicBezTo>
                  <a:cubicBezTo>
                    <a:pt x="351" y="132"/>
                    <a:pt x="352" y="131"/>
                    <a:pt x="353" y="129"/>
                  </a:cubicBezTo>
                  <a:cubicBezTo>
                    <a:pt x="354" y="128"/>
                    <a:pt x="355" y="126"/>
                    <a:pt x="355" y="126"/>
                  </a:cubicBezTo>
                  <a:cubicBezTo>
                    <a:pt x="354" y="128"/>
                    <a:pt x="356" y="129"/>
                    <a:pt x="358" y="129"/>
                  </a:cubicBezTo>
                  <a:cubicBezTo>
                    <a:pt x="357" y="129"/>
                    <a:pt x="362" y="126"/>
                    <a:pt x="363" y="125"/>
                  </a:cubicBezTo>
                  <a:cubicBezTo>
                    <a:pt x="363" y="125"/>
                    <a:pt x="363" y="125"/>
                    <a:pt x="362" y="126"/>
                  </a:cubicBezTo>
                  <a:cubicBezTo>
                    <a:pt x="362" y="126"/>
                    <a:pt x="361" y="126"/>
                    <a:pt x="361" y="126"/>
                  </a:cubicBezTo>
                  <a:cubicBezTo>
                    <a:pt x="367" y="123"/>
                    <a:pt x="364" y="118"/>
                    <a:pt x="369" y="114"/>
                  </a:cubicBezTo>
                  <a:cubicBezTo>
                    <a:pt x="369" y="115"/>
                    <a:pt x="370" y="119"/>
                    <a:pt x="373" y="117"/>
                  </a:cubicBezTo>
                  <a:cubicBezTo>
                    <a:pt x="373" y="115"/>
                    <a:pt x="373" y="106"/>
                    <a:pt x="375" y="101"/>
                  </a:cubicBezTo>
                  <a:cubicBezTo>
                    <a:pt x="376" y="101"/>
                    <a:pt x="376" y="101"/>
                    <a:pt x="376" y="101"/>
                  </a:cubicBezTo>
                  <a:cubicBezTo>
                    <a:pt x="376" y="101"/>
                    <a:pt x="378" y="97"/>
                    <a:pt x="378" y="97"/>
                  </a:cubicBezTo>
                  <a:cubicBezTo>
                    <a:pt x="378" y="99"/>
                    <a:pt x="379" y="102"/>
                    <a:pt x="378" y="106"/>
                  </a:cubicBezTo>
                  <a:cubicBezTo>
                    <a:pt x="378" y="109"/>
                    <a:pt x="377" y="113"/>
                    <a:pt x="376" y="115"/>
                  </a:cubicBezTo>
                  <a:cubicBezTo>
                    <a:pt x="379" y="114"/>
                    <a:pt x="378" y="115"/>
                    <a:pt x="380" y="112"/>
                  </a:cubicBezTo>
                  <a:cubicBezTo>
                    <a:pt x="382" y="112"/>
                    <a:pt x="380" y="115"/>
                    <a:pt x="379" y="116"/>
                  </a:cubicBezTo>
                  <a:cubicBezTo>
                    <a:pt x="379" y="116"/>
                    <a:pt x="386" y="109"/>
                    <a:pt x="386" y="109"/>
                  </a:cubicBezTo>
                  <a:cubicBezTo>
                    <a:pt x="384" y="108"/>
                    <a:pt x="389" y="101"/>
                    <a:pt x="387" y="101"/>
                  </a:cubicBezTo>
                  <a:cubicBezTo>
                    <a:pt x="387" y="101"/>
                    <a:pt x="387" y="101"/>
                    <a:pt x="386" y="102"/>
                  </a:cubicBezTo>
                  <a:cubicBezTo>
                    <a:pt x="386" y="103"/>
                    <a:pt x="385" y="105"/>
                    <a:pt x="385" y="106"/>
                  </a:cubicBezTo>
                  <a:cubicBezTo>
                    <a:pt x="384" y="107"/>
                    <a:pt x="384" y="108"/>
                    <a:pt x="383" y="109"/>
                  </a:cubicBezTo>
                  <a:cubicBezTo>
                    <a:pt x="383" y="110"/>
                    <a:pt x="382" y="111"/>
                    <a:pt x="382" y="111"/>
                  </a:cubicBezTo>
                  <a:cubicBezTo>
                    <a:pt x="381" y="110"/>
                    <a:pt x="382" y="103"/>
                    <a:pt x="385" y="97"/>
                  </a:cubicBezTo>
                  <a:cubicBezTo>
                    <a:pt x="386" y="96"/>
                    <a:pt x="387" y="100"/>
                    <a:pt x="388" y="100"/>
                  </a:cubicBezTo>
                  <a:cubicBezTo>
                    <a:pt x="388" y="99"/>
                    <a:pt x="390" y="93"/>
                    <a:pt x="390" y="93"/>
                  </a:cubicBezTo>
                  <a:cubicBezTo>
                    <a:pt x="390" y="93"/>
                    <a:pt x="390" y="96"/>
                    <a:pt x="390" y="96"/>
                  </a:cubicBezTo>
                  <a:cubicBezTo>
                    <a:pt x="391" y="94"/>
                    <a:pt x="391" y="92"/>
                    <a:pt x="391" y="91"/>
                  </a:cubicBezTo>
                  <a:cubicBezTo>
                    <a:pt x="391" y="89"/>
                    <a:pt x="391" y="87"/>
                    <a:pt x="392" y="85"/>
                  </a:cubicBezTo>
                  <a:cubicBezTo>
                    <a:pt x="392" y="83"/>
                    <a:pt x="394" y="80"/>
                    <a:pt x="393" y="79"/>
                  </a:cubicBezTo>
                  <a:cubicBezTo>
                    <a:pt x="391" y="82"/>
                    <a:pt x="384" y="83"/>
                    <a:pt x="382" y="81"/>
                  </a:cubicBezTo>
                  <a:cubicBezTo>
                    <a:pt x="382" y="81"/>
                    <a:pt x="382" y="80"/>
                    <a:pt x="383" y="78"/>
                  </a:cubicBezTo>
                  <a:cubicBezTo>
                    <a:pt x="383" y="76"/>
                    <a:pt x="383" y="74"/>
                    <a:pt x="384" y="73"/>
                  </a:cubicBezTo>
                  <a:cubicBezTo>
                    <a:pt x="384" y="71"/>
                    <a:pt x="385" y="72"/>
                    <a:pt x="387" y="72"/>
                  </a:cubicBezTo>
                  <a:cubicBezTo>
                    <a:pt x="388" y="73"/>
                    <a:pt x="389" y="74"/>
                    <a:pt x="390" y="72"/>
                  </a:cubicBezTo>
                  <a:cubicBezTo>
                    <a:pt x="389" y="73"/>
                    <a:pt x="388" y="71"/>
                    <a:pt x="388" y="71"/>
                  </a:cubicBezTo>
                  <a:cubicBezTo>
                    <a:pt x="388" y="69"/>
                    <a:pt x="390" y="71"/>
                    <a:pt x="388" y="68"/>
                  </a:cubicBezTo>
                  <a:cubicBezTo>
                    <a:pt x="386" y="68"/>
                    <a:pt x="385" y="61"/>
                    <a:pt x="386" y="67"/>
                  </a:cubicBezTo>
                  <a:cubicBezTo>
                    <a:pt x="384" y="64"/>
                    <a:pt x="385" y="63"/>
                    <a:pt x="382" y="60"/>
                  </a:cubicBezTo>
                  <a:cubicBezTo>
                    <a:pt x="382" y="62"/>
                    <a:pt x="377" y="60"/>
                    <a:pt x="375" y="58"/>
                  </a:cubicBezTo>
                  <a:cubicBezTo>
                    <a:pt x="375" y="57"/>
                    <a:pt x="375" y="56"/>
                    <a:pt x="375" y="56"/>
                  </a:cubicBezTo>
                  <a:cubicBezTo>
                    <a:pt x="371" y="51"/>
                    <a:pt x="370" y="48"/>
                    <a:pt x="365" y="44"/>
                  </a:cubicBezTo>
                  <a:cubicBezTo>
                    <a:pt x="365" y="43"/>
                    <a:pt x="363" y="40"/>
                    <a:pt x="365" y="41"/>
                  </a:cubicBezTo>
                  <a:cubicBezTo>
                    <a:pt x="364" y="40"/>
                    <a:pt x="363" y="40"/>
                    <a:pt x="361" y="39"/>
                  </a:cubicBezTo>
                  <a:cubicBezTo>
                    <a:pt x="360" y="35"/>
                    <a:pt x="365" y="41"/>
                    <a:pt x="364" y="38"/>
                  </a:cubicBezTo>
                  <a:cubicBezTo>
                    <a:pt x="363" y="39"/>
                    <a:pt x="359" y="36"/>
                    <a:pt x="357" y="35"/>
                  </a:cubicBezTo>
                  <a:cubicBezTo>
                    <a:pt x="356" y="37"/>
                    <a:pt x="361" y="39"/>
                    <a:pt x="364" y="40"/>
                  </a:cubicBezTo>
                  <a:cubicBezTo>
                    <a:pt x="362" y="42"/>
                    <a:pt x="357" y="41"/>
                    <a:pt x="351" y="39"/>
                  </a:cubicBezTo>
                  <a:cubicBezTo>
                    <a:pt x="347" y="36"/>
                    <a:pt x="351" y="36"/>
                    <a:pt x="350" y="36"/>
                  </a:cubicBezTo>
                  <a:cubicBezTo>
                    <a:pt x="346" y="33"/>
                    <a:pt x="344" y="33"/>
                    <a:pt x="342" y="32"/>
                  </a:cubicBezTo>
                  <a:cubicBezTo>
                    <a:pt x="340" y="32"/>
                    <a:pt x="338" y="32"/>
                    <a:pt x="336" y="29"/>
                  </a:cubicBezTo>
                  <a:cubicBezTo>
                    <a:pt x="334" y="26"/>
                    <a:pt x="337" y="27"/>
                    <a:pt x="337" y="25"/>
                  </a:cubicBezTo>
                  <a:cubicBezTo>
                    <a:pt x="341" y="27"/>
                    <a:pt x="342" y="29"/>
                    <a:pt x="344" y="31"/>
                  </a:cubicBezTo>
                  <a:cubicBezTo>
                    <a:pt x="342" y="28"/>
                    <a:pt x="342" y="28"/>
                    <a:pt x="342" y="28"/>
                  </a:cubicBezTo>
                  <a:cubicBezTo>
                    <a:pt x="343" y="28"/>
                    <a:pt x="346" y="30"/>
                    <a:pt x="347" y="31"/>
                  </a:cubicBezTo>
                  <a:cubicBezTo>
                    <a:pt x="345" y="28"/>
                    <a:pt x="334" y="22"/>
                    <a:pt x="328" y="18"/>
                  </a:cubicBezTo>
                  <a:cubicBezTo>
                    <a:pt x="326" y="18"/>
                    <a:pt x="324" y="17"/>
                    <a:pt x="325" y="18"/>
                  </a:cubicBezTo>
                  <a:cubicBezTo>
                    <a:pt x="327" y="19"/>
                    <a:pt x="327" y="19"/>
                    <a:pt x="327" y="19"/>
                  </a:cubicBezTo>
                  <a:cubicBezTo>
                    <a:pt x="328" y="21"/>
                    <a:pt x="322" y="19"/>
                    <a:pt x="324" y="21"/>
                  </a:cubicBezTo>
                  <a:cubicBezTo>
                    <a:pt x="323" y="20"/>
                    <a:pt x="321" y="20"/>
                    <a:pt x="319" y="20"/>
                  </a:cubicBezTo>
                  <a:cubicBezTo>
                    <a:pt x="318" y="19"/>
                    <a:pt x="316" y="19"/>
                    <a:pt x="314" y="18"/>
                  </a:cubicBezTo>
                  <a:cubicBezTo>
                    <a:pt x="314" y="16"/>
                    <a:pt x="314" y="16"/>
                    <a:pt x="314" y="16"/>
                  </a:cubicBezTo>
                  <a:cubicBezTo>
                    <a:pt x="314" y="16"/>
                    <a:pt x="316" y="18"/>
                    <a:pt x="318" y="18"/>
                  </a:cubicBezTo>
                  <a:cubicBezTo>
                    <a:pt x="316" y="18"/>
                    <a:pt x="312" y="13"/>
                    <a:pt x="310" y="14"/>
                  </a:cubicBezTo>
                  <a:cubicBezTo>
                    <a:pt x="312" y="17"/>
                    <a:pt x="312" y="17"/>
                    <a:pt x="312" y="17"/>
                  </a:cubicBezTo>
                  <a:cubicBezTo>
                    <a:pt x="309" y="16"/>
                    <a:pt x="305" y="17"/>
                    <a:pt x="301" y="15"/>
                  </a:cubicBezTo>
                  <a:cubicBezTo>
                    <a:pt x="302" y="17"/>
                    <a:pt x="302" y="15"/>
                    <a:pt x="304" y="18"/>
                  </a:cubicBezTo>
                  <a:cubicBezTo>
                    <a:pt x="303" y="16"/>
                    <a:pt x="306" y="17"/>
                    <a:pt x="308" y="18"/>
                  </a:cubicBezTo>
                  <a:cubicBezTo>
                    <a:pt x="310" y="19"/>
                    <a:pt x="312" y="20"/>
                    <a:pt x="310" y="18"/>
                  </a:cubicBezTo>
                  <a:cubicBezTo>
                    <a:pt x="312" y="21"/>
                    <a:pt x="314" y="20"/>
                    <a:pt x="317" y="24"/>
                  </a:cubicBezTo>
                  <a:cubicBezTo>
                    <a:pt x="317" y="23"/>
                    <a:pt x="316" y="22"/>
                    <a:pt x="319" y="24"/>
                  </a:cubicBezTo>
                  <a:cubicBezTo>
                    <a:pt x="319" y="24"/>
                    <a:pt x="319" y="24"/>
                    <a:pt x="320" y="24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20" y="24"/>
                    <a:pt x="320" y="24"/>
                    <a:pt x="320" y="24"/>
                  </a:cubicBezTo>
                  <a:cubicBezTo>
                    <a:pt x="319" y="23"/>
                    <a:pt x="319" y="22"/>
                    <a:pt x="319" y="22"/>
                  </a:cubicBezTo>
                  <a:cubicBezTo>
                    <a:pt x="320" y="21"/>
                    <a:pt x="325" y="24"/>
                    <a:pt x="327" y="24"/>
                  </a:cubicBezTo>
                  <a:cubicBezTo>
                    <a:pt x="328" y="25"/>
                    <a:pt x="326" y="24"/>
                    <a:pt x="326" y="25"/>
                  </a:cubicBezTo>
                  <a:cubicBezTo>
                    <a:pt x="329" y="25"/>
                    <a:pt x="329" y="25"/>
                    <a:pt x="329" y="25"/>
                  </a:cubicBezTo>
                  <a:cubicBezTo>
                    <a:pt x="329" y="26"/>
                    <a:pt x="332" y="30"/>
                    <a:pt x="328" y="28"/>
                  </a:cubicBezTo>
                  <a:cubicBezTo>
                    <a:pt x="331" y="30"/>
                    <a:pt x="331" y="30"/>
                    <a:pt x="331" y="30"/>
                  </a:cubicBezTo>
                  <a:cubicBezTo>
                    <a:pt x="333" y="32"/>
                    <a:pt x="336" y="34"/>
                    <a:pt x="337" y="34"/>
                  </a:cubicBezTo>
                  <a:cubicBezTo>
                    <a:pt x="339" y="36"/>
                    <a:pt x="342" y="36"/>
                    <a:pt x="340" y="36"/>
                  </a:cubicBezTo>
                  <a:cubicBezTo>
                    <a:pt x="346" y="38"/>
                    <a:pt x="346" y="38"/>
                    <a:pt x="346" y="38"/>
                  </a:cubicBezTo>
                  <a:cubicBezTo>
                    <a:pt x="345" y="39"/>
                    <a:pt x="345" y="39"/>
                    <a:pt x="345" y="39"/>
                  </a:cubicBezTo>
                  <a:cubicBezTo>
                    <a:pt x="348" y="40"/>
                    <a:pt x="351" y="42"/>
                    <a:pt x="353" y="44"/>
                  </a:cubicBezTo>
                  <a:cubicBezTo>
                    <a:pt x="355" y="45"/>
                    <a:pt x="356" y="46"/>
                    <a:pt x="357" y="47"/>
                  </a:cubicBezTo>
                  <a:cubicBezTo>
                    <a:pt x="358" y="48"/>
                    <a:pt x="359" y="49"/>
                    <a:pt x="360" y="51"/>
                  </a:cubicBezTo>
                  <a:cubicBezTo>
                    <a:pt x="362" y="52"/>
                    <a:pt x="363" y="53"/>
                    <a:pt x="365" y="56"/>
                  </a:cubicBezTo>
                  <a:cubicBezTo>
                    <a:pt x="365" y="57"/>
                    <a:pt x="365" y="57"/>
                    <a:pt x="365" y="57"/>
                  </a:cubicBezTo>
                  <a:cubicBezTo>
                    <a:pt x="366" y="58"/>
                    <a:pt x="367" y="59"/>
                    <a:pt x="368" y="61"/>
                  </a:cubicBezTo>
                  <a:cubicBezTo>
                    <a:pt x="369" y="62"/>
                    <a:pt x="369" y="63"/>
                    <a:pt x="370" y="63"/>
                  </a:cubicBezTo>
                  <a:cubicBezTo>
                    <a:pt x="370" y="64"/>
                    <a:pt x="370" y="65"/>
                    <a:pt x="371" y="67"/>
                  </a:cubicBezTo>
                  <a:cubicBezTo>
                    <a:pt x="371" y="68"/>
                    <a:pt x="372" y="69"/>
                    <a:pt x="373" y="70"/>
                  </a:cubicBezTo>
                  <a:cubicBezTo>
                    <a:pt x="373" y="71"/>
                    <a:pt x="374" y="73"/>
                    <a:pt x="375" y="74"/>
                  </a:cubicBezTo>
                  <a:cubicBezTo>
                    <a:pt x="375" y="75"/>
                    <a:pt x="376" y="76"/>
                    <a:pt x="376" y="77"/>
                  </a:cubicBezTo>
                  <a:cubicBezTo>
                    <a:pt x="377" y="77"/>
                    <a:pt x="377" y="77"/>
                    <a:pt x="377" y="77"/>
                  </a:cubicBezTo>
                  <a:cubicBezTo>
                    <a:pt x="378" y="79"/>
                    <a:pt x="378" y="81"/>
                    <a:pt x="379" y="85"/>
                  </a:cubicBezTo>
                  <a:cubicBezTo>
                    <a:pt x="380" y="84"/>
                    <a:pt x="380" y="84"/>
                    <a:pt x="380" y="84"/>
                  </a:cubicBezTo>
                  <a:cubicBezTo>
                    <a:pt x="381" y="87"/>
                    <a:pt x="378" y="91"/>
                    <a:pt x="376" y="95"/>
                  </a:cubicBezTo>
                  <a:cubicBezTo>
                    <a:pt x="376" y="95"/>
                    <a:pt x="376" y="94"/>
                    <a:pt x="377" y="93"/>
                  </a:cubicBezTo>
                  <a:cubicBezTo>
                    <a:pt x="375" y="95"/>
                    <a:pt x="374" y="98"/>
                    <a:pt x="372" y="100"/>
                  </a:cubicBezTo>
                  <a:cubicBezTo>
                    <a:pt x="371" y="103"/>
                    <a:pt x="369" y="106"/>
                    <a:pt x="367" y="107"/>
                  </a:cubicBezTo>
                  <a:cubicBezTo>
                    <a:pt x="366" y="108"/>
                    <a:pt x="365" y="109"/>
                    <a:pt x="364" y="109"/>
                  </a:cubicBezTo>
                  <a:cubicBezTo>
                    <a:pt x="364" y="109"/>
                    <a:pt x="364" y="109"/>
                    <a:pt x="364" y="109"/>
                  </a:cubicBezTo>
                  <a:cubicBezTo>
                    <a:pt x="364" y="109"/>
                    <a:pt x="364" y="109"/>
                    <a:pt x="364" y="109"/>
                  </a:cubicBezTo>
                  <a:cubicBezTo>
                    <a:pt x="363" y="109"/>
                    <a:pt x="363" y="110"/>
                    <a:pt x="362" y="110"/>
                  </a:cubicBezTo>
                  <a:cubicBezTo>
                    <a:pt x="363" y="110"/>
                    <a:pt x="363" y="110"/>
                    <a:pt x="364" y="109"/>
                  </a:cubicBezTo>
                  <a:cubicBezTo>
                    <a:pt x="363" y="110"/>
                    <a:pt x="362" y="111"/>
                    <a:pt x="361" y="112"/>
                  </a:cubicBezTo>
                  <a:cubicBezTo>
                    <a:pt x="359" y="112"/>
                    <a:pt x="359" y="112"/>
                    <a:pt x="359" y="112"/>
                  </a:cubicBezTo>
                  <a:cubicBezTo>
                    <a:pt x="359" y="112"/>
                    <a:pt x="359" y="112"/>
                    <a:pt x="359" y="112"/>
                  </a:cubicBezTo>
                  <a:cubicBezTo>
                    <a:pt x="357" y="112"/>
                    <a:pt x="358" y="113"/>
                    <a:pt x="360" y="114"/>
                  </a:cubicBezTo>
                  <a:cubicBezTo>
                    <a:pt x="359" y="114"/>
                    <a:pt x="359" y="115"/>
                    <a:pt x="358" y="115"/>
                  </a:cubicBezTo>
                  <a:cubicBezTo>
                    <a:pt x="356" y="114"/>
                    <a:pt x="355" y="118"/>
                    <a:pt x="352" y="117"/>
                  </a:cubicBezTo>
                  <a:cubicBezTo>
                    <a:pt x="352" y="119"/>
                    <a:pt x="346" y="122"/>
                    <a:pt x="346" y="125"/>
                  </a:cubicBezTo>
                  <a:cubicBezTo>
                    <a:pt x="346" y="125"/>
                    <a:pt x="345" y="125"/>
                    <a:pt x="346" y="124"/>
                  </a:cubicBezTo>
                  <a:cubicBezTo>
                    <a:pt x="344" y="125"/>
                    <a:pt x="342" y="125"/>
                    <a:pt x="341" y="127"/>
                  </a:cubicBezTo>
                  <a:cubicBezTo>
                    <a:pt x="340" y="125"/>
                    <a:pt x="340" y="125"/>
                    <a:pt x="340" y="125"/>
                  </a:cubicBezTo>
                  <a:cubicBezTo>
                    <a:pt x="340" y="125"/>
                    <a:pt x="337" y="129"/>
                    <a:pt x="337" y="129"/>
                  </a:cubicBezTo>
                  <a:cubicBezTo>
                    <a:pt x="334" y="129"/>
                    <a:pt x="333" y="129"/>
                    <a:pt x="335" y="127"/>
                  </a:cubicBezTo>
                  <a:cubicBezTo>
                    <a:pt x="330" y="131"/>
                    <a:pt x="331" y="130"/>
                    <a:pt x="327" y="134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25" y="133"/>
                    <a:pt x="323" y="136"/>
                    <a:pt x="321" y="135"/>
                  </a:cubicBezTo>
                  <a:cubicBezTo>
                    <a:pt x="317" y="134"/>
                    <a:pt x="302" y="142"/>
                    <a:pt x="292" y="142"/>
                  </a:cubicBezTo>
                  <a:cubicBezTo>
                    <a:pt x="295" y="145"/>
                    <a:pt x="287" y="142"/>
                    <a:pt x="287" y="145"/>
                  </a:cubicBezTo>
                  <a:cubicBezTo>
                    <a:pt x="286" y="144"/>
                    <a:pt x="285" y="144"/>
                    <a:pt x="286" y="143"/>
                  </a:cubicBezTo>
                  <a:cubicBezTo>
                    <a:pt x="281" y="145"/>
                    <a:pt x="278" y="144"/>
                    <a:pt x="275" y="147"/>
                  </a:cubicBezTo>
                  <a:cubicBezTo>
                    <a:pt x="274" y="146"/>
                    <a:pt x="276" y="146"/>
                    <a:pt x="275" y="145"/>
                  </a:cubicBezTo>
                  <a:cubicBezTo>
                    <a:pt x="275" y="146"/>
                    <a:pt x="274" y="146"/>
                    <a:pt x="273" y="146"/>
                  </a:cubicBezTo>
                  <a:cubicBezTo>
                    <a:pt x="272" y="146"/>
                    <a:pt x="274" y="145"/>
                    <a:pt x="274" y="145"/>
                  </a:cubicBezTo>
                  <a:cubicBezTo>
                    <a:pt x="269" y="146"/>
                    <a:pt x="269" y="149"/>
                    <a:pt x="269" y="151"/>
                  </a:cubicBezTo>
                  <a:cubicBezTo>
                    <a:pt x="266" y="151"/>
                    <a:pt x="265" y="151"/>
                    <a:pt x="263" y="153"/>
                  </a:cubicBezTo>
                  <a:cubicBezTo>
                    <a:pt x="262" y="153"/>
                    <a:pt x="260" y="152"/>
                    <a:pt x="264" y="151"/>
                  </a:cubicBezTo>
                  <a:cubicBezTo>
                    <a:pt x="262" y="151"/>
                    <a:pt x="252" y="153"/>
                    <a:pt x="252" y="154"/>
                  </a:cubicBezTo>
                  <a:cubicBezTo>
                    <a:pt x="252" y="154"/>
                    <a:pt x="250" y="155"/>
                    <a:pt x="249" y="155"/>
                  </a:cubicBezTo>
                  <a:cubicBezTo>
                    <a:pt x="245" y="156"/>
                    <a:pt x="244" y="156"/>
                    <a:pt x="240" y="157"/>
                  </a:cubicBezTo>
                  <a:cubicBezTo>
                    <a:pt x="242" y="157"/>
                    <a:pt x="242" y="157"/>
                    <a:pt x="242" y="157"/>
                  </a:cubicBezTo>
                  <a:cubicBezTo>
                    <a:pt x="240" y="160"/>
                    <a:pt x="238" y="158"/>
                    <a:pt x="235" y="159"/>
                  </a:cubicBezTo>
                  <a:cubicBezTo>
                    <a:pt x="235" y="159"/>
                    <a:pt x="235" y="159"/>
                    <a:pt x="235" y="159"/>
                  </a:cubicBezTo>
                  <a:cubicBezTo>
                    <a:pt x="227" y="159"/>
                    <a:pt x="232" y="160"/>
                    <a:pt x="224" y="160"/>
                  </a:cubicBezTo>
                  <a:cubicBezTo>
                    <a:pt x="225" y="161"/>
                    <a:pt x="225" y="161"/>
                    <a:pt x="225" y="161"/>
                  </a:cubicBezTo>
                  <a:cubicBezTo>
                    <a:pt x="224" y="164"/>
                    <a:pt x="217" y="160"/>
                    <a:pt x="213" y="162"/>
                  </a:cubicBezTo>
                  <a:cubicBezTo>
                    <a:pt x="215" y="163"/>
                    <a:pt x="215" y="163"/>
                    <a:pt x="215" y="163"/>
                  </a:cubicBezTo>
                  <a:cubicBezTo>
                    <a:pt x="213" y="164"/>
                    <a:pt x="208" y="160"/>
                    <a:pt x="205" y="160"/>
                  </a:cubicBezTo>
                  <a:cubicBezTo>
                    <a:pt x="204" y="160"/>
                    <a:pt x="206" y="159"/>
                    <a:pt x="207" y="159"/>
                  </a:cubicBezTo>
                  <a:cubicBezTo>
                    <a:pt x="200" y="158"/>
                    <a:pt x="206" y="161"/>
                    <a:pt x="201" y="162"/>
                  </a:cubicBezTo>
                  <a:cubicBezTo>
                    <a:pt x="200" y="161"/>
                    <a:pt x="202" y="159"/>
                    <a:pt x="199" y="160"/>
                  </a:cubicBezTo>
                  <a:cubicBezTo>
                    <a:pt x="197" y="159"/>
                    <a:pt x="190" y="164"/>
                    <a:pt x="185" y="163"/>
                  </a:cubicBezTo>
                  <a:cubicBezTo>
                    <a:pt x="187" y="164"/>
                    <a:pt x="188" y="164"/>
                    <a:pt x="185" y="165"/>
                  </a:cubicBezTo>
                  <a:cubicBezTo>
                    <a:pt x="182" y="166"/>
                    <a:pt x="176" y="163"/>
                    <a:pt x="173" y="166"/>
                  </a:cubicBezTo>
                  <a:cubicBezTo>
                    <a:pt x="173" y="166"/>
                    <a:pt x="173" y="166"/>
                    <a:pt x="172" y="166"/>
                  </a:cubicBezTo>
                  <a:cubicBezTo>
                    <a:pt x="170" y="167"/>
                    <a:pt x="164" y="168"/>
                    <a:pt x="163" y="169"/>
                  </a:cubicBezTo>
                  <a:cubicBezTo>
                    <a:pt x="160" y="165"/>
                    <a:pt x="147" y="173"/>
                    <a:pt x="146" y="169"/>
                  </a:cubicBezTo>
                  <a:cubicBezTo>
                    <a:pt x="139" y="170"/>
                    <a:pt x="139" y="170"/>
                    <a:pt x="139" y="170"/>
                  </a:cubicBezTo>
                  <a:cubicBezTo>
                    <a:pt x="139" y="169"/>
                    <a:pt x="139" y="169"/>
                    <a:pt x="139" y="169"/>
                  </a:cubicBezTo>
                  <a:cubicBezTo>
                    <a:pt x="134" y="169"/>
                    <a:pt x="132" y="170"/>
                    <a:pt x="130" y="172"/>
                  </a:cubicBezTo>
                  <a:cubicBezTo>
                    <a:pt x="129" y="171"/>
                    <a:pt x="130" y="171"/>
                    <a:pt x="130" y="171"/>
                  </a:cubicBezTo>
                  <a:cubicBezTo>
                    <a:pt x="122" y="170"/>
                    <a:pt x="122" y="170"/>
                    <a:pt x="115" y="173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4" y="172"/>
                    <a:pt x="111" y="171"/>
                    <a:pt x="108" y="171"/>
                  </a:cubicBezTo>
                  <a:cubicBezTo>
                    <a:pt x="105" y="170"/>
                    <a:pt x="101" y="170"/>
                    <a:pt x="97" y="170"/>
                  </a:cubicBezTo>
                  <a:cubicBezTo>
                    <a:pt x="97" y="170"/>
                    <a:pt x="97" y="170"/>
                    <a:pt x="98" y="170"/>
                  </a:cubicBezTo>
                  <a:cubicBezTo>
                    <a:pt x="89" y="171"/>
                    <a:pt x="79" y="164"/>
                    <a:pt x="75" y="169"/>
                  </a:cubicBezTo>
                  <a:cubicBezTo>
                    <a:pt x="75" y="169"/>
                    <a:pt x="74" y="169"/>
                    <a:pt x="72" y="169"/>
                  </a:cubicBezTo>
                  <a:cubicBezTo>
                    <a:pt x="71" y="169"/>
                    <a:pt x="70" y="169"/>
                    <a:pt x="70" y="169"/>
                  </a:cubicBezTo>
                  <a:cubicBezTo>
                    <a:pt x="77" y="171"/>
                    <a:pt x="68" y="172"/>
                    <a:pt x="71" y="173"/>
                  </a:cubicBezTo>
                  <a:cubicBezTo>
                    <a:pt x="68" y="173"/>
                    <a:pt x="64" y="170"/>
                    <a:pt x="68" y="170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70" y="168"/>
                    <a:pt x="60" y="168"/>
                    <a:pt x="60" y="166"/>
                  </a:cubicBezTo>
                  <a:cubicBezTo>
                    <a:pt x="47" y="164"/>
                    <a:pt x="35" y="158"/>
                    <a:pt x="27" y="150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3"/>
                    <a:pt x="26" y="152"/>
                    <a:pt x="25" y="151"/>
                  </a:cubicBezTo>
                  <a:cubicBezTo>
                    <a:pt x="24" y="150"/>
                    <a:pt x="23" y="150"/>
                    <a:pt x="23" y="150"/>
                  </a:cubicBezTo>
                  <a:cubicBezTo>
                    <a:pt x="23" y="149"/>
                    <a:pt x="24" y="148"/>
                    <a:pt x="26" y="150"/>
                  </a:cubicBezTo>
                  <a:cubicBezTo>
                    <a:pt x="25" y="149"/>
                    <a:pt x="24" y="148"/>
                    <a:pt x="23" y="148"/>
                  </a:cubicBezTo>
                  <a:cubicBezTo>
                    <a:pt x="22" y="147"/>
                    <a:pt x="21" y="147"/>
                    <a:pt x="21" y="147"/>
                  </a:cubicBezTo>
                  <a:cubicBezTo>
                    <a:pt x="20" y="145"/>
                    <a:pt x="21" y="145"/>
                    <a:pt x="22" y="145"/>
                  </a:cubicBezTo>
                  <a:cubicBezTo>
                    <a:pt x="23" y="146"/>
                    <a:pt x="24" y="146"/>
                    <a:pt x="23" y="146"/>
                  </a:cubicBezTo>
                  <a:cubicBezTo>
                    <a:pt x="23" y="146"/>
                    <a:pt x="22" y="144"/>
                    <a:pt x="22" y="144"/>
                  </a:cubicBezTo>
                  <a:cubicBezTo>
                    <a:pt x="22" y="144"/>
                    <a:pt x="22" y="145"/>
                    <a:pt x="22" y="145"/>
                  </a:cubicBezTo>
                  <a:cubicBezTo>
                    <a:pt x="20" y="144"/>
                    <a:pt x="19" y="144"/>
                    <a:pt x="18" y="141"/>
                  </a:cubicBezTo>
                  <a:cubicBezTo>
                    <a:pt x="17" y="139"/>
                    <a:pt x="18" y="139"/>
                    <a:pt x="18" y="139"/>
                  </a:cubicBezTo>
                  <a:cubicBezTo>
                    <a:pt x="18" y="139"/>
                    <a:pt x="18" y="138"/>
                    <a:pt x="17" y="137"/>
                  </a:cubicBezTo>
                  <a:cubicBezTo>
                    <a:pt x="17" y="137"/>
                    <a:pt x="17" y="136"/>
                    <a:pt x="16" y="135"/>
                  </a:cubicBezTo>
                  <a:cubicBezTo>
                    <a:pt x="16" y="134"/>
                    <a:pt x="16" y="133"/>
                    <a:pt x="16" y="133"/>
                  </a:cubicBezTo>
                  <a:cubicBezTo>
                    <a:pt x="15" y="135"/>
                    <a:pt x="15" y="135"/>
                    <a:pt x="15" y="135"/>
                  </a:cubicBezTo>
                  <a:cubicBezTo>
                    <a:pt x="13" y="133"/>
                    <a:pt x="13" y="131"/>
                    <a:pt x="12" y="133"/>
                  </a:cubicBezTo>
                  <a:cubicBezTo>
                    <a:pt x="13" y="131"/>
                    <a:pt x="12" y="126"/>
                    <a:pt x="12" y="122"/>
                  </a:cubicBezTo>
                  <a:cubicBezTo>
                    <a:pt x="11" y="117"/>
                    <a:pt x="11" y="112"/>
                    <a:pt x="12" y="111"/>
                  </a:cubicBezTo>
                  <a:cubicBezTo>
                    <a:pt x="10" y="108"/>
                    <a:pt x="11" y="104"/>
                    <a:pt x="12" y="100"/>
                  </a:cubicBezTo>
                  <a:cubicBezTo>
                    <a:pt x="11" y="101"/>
                    <a:pt x="9" y="101"/>
                    <a:pt x="10" y="98"/>
                  </a:cubicBezTo>
                  <a:cubicBezTo>
                    <a:pt x="12" y="99"/>
                    <a:pt x="12" y="97"/>
                    <a:pt x="13" y="95"/>
                  </a:cubicBezTo>
                  <a:cubicBezTo>
                    <a:pt x="14" y="93"/>
                    <a:pt x="14" y="90"/>
                    <a:pt x="16" y="89"/>
                  </a:cubicBezTo>
                  <a:cubicBezTo>
                    <a:pt x="14" y="91"/>
                    <a:pt x="18" y="79"/>
                    <a:pt x="14" y="82"/>
                  </a:cubicBezTo>
                  <a:cubicBezTo>
                    <a:pt x="16" y="79"/>
                    <a:pt x="16" y="82"/>
                    <a:pt x="17" y="80"/>
                  </a:cubicBezTo>
                  <a:cubicBezTo>
                    <a:pt x="18" y="73"/>
                    <a:pt x="24" y="66"/>
                    <a:pt x="27" y="58"/>
                  </a:cubicBezTo>
                  <a:cubicBezTo>
                    <a:pt x="27" y="58"/>
                    <a:pt x="25" y="58"/>
                    <a:pt x="25" y="56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1" y="52"/>
                    <a:pt x="28" y="51"/>
                    <a:pt x="31" y="49"/>
                  </a:cubicBezTo>
                  <a:cubicBezTo>
                    <a:pt x="31" y="49"/>
                    <a:pt x="30" y="49"/>
                    <a:pt x="30" y="48"/>
                  </a:cubicBezTo>
                  <a:cubicBezTo>
                    <a:pt x="36" y="41"/>
                    <a:pt x="41" y="34"/>
                    <a:pt x="47" y="27"/>
                  </a:cubicBezTo>
                  <a:cubicBezTo>
                    <a:pt x="52" y="20"/>
                    <a:pt x="60" y="14"/>
                    <a:pt x="68" y="13"/>
                  </a:cubicBezTo>
                  <a:cubicBezTo>
                    <a:pt x="66" y="13"/>
                    <a:pt x="67" y="13"/>
                    <a:pt x="68" y="12"/>
                  </a:cubicBezTo>
                  <a:cubicBezTo>
                    <a:pt x="67" y="12"/>
                    <a:pt x="68" y="11"/>
                    <a:pt x="67" y="10"/>
                  </a:cubicBezTo>
                  <a:cubicBezTo>
                    <a:pt x="67" y="10"/>
                    <a:pt x="69" y="10"/>
                    <a:pt x="71" y="10"/>
                  </a:cubicBezTo>
                  <a:cubicBezTo>
                    <a:pt x="73" y="10"/>
                    <a:pt x="74" y="9"/>
                    <a:pt x="74" y="10"/>
                  </a:cubicBezTo>
                  <a:cubicBezTo>
                    <a:pt x="75" y="9"/>
                    <a:pt x="77" y="8"/>
                    <a:pt x="78" y="8"/>
                  </a:cubicBezTo>
                  <a:cubicBezTo>
                    <a:pt x="79" y="8"/>
                    <a:pt x="80" y="8"/>
                    <a:pt x="81" y="8"/>
                  </a:cubicBezTo>
                  <a:cubicBezTo>
                    <a:pt x="81" y="7"/>
                    <a:pt x="82" y="7"/>
                    <a:pt x="82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1" y="6"/>
                    <a:pt x="80" y="5"/>
                    <a:pt x="79" y="3"/>
                  </a:cubicBezTo>
                  <a:cubicBezTo>
                    <a:pt x="77" y="2"/>
                    <a:pt x="75" y="1"/>
                    <a:pt x="75" y="0"/>
                  </a:cubicBezTo>
                  <a:cubicBezTo>
                    <a:pt x="74" y="1"/>
                    <a:pt x="73" y="1"/>
                    <a:pt x="72" y="1"/>
                  </a:cubicBezTo>
                  <a:cubicBezTo>
                    <a:pt x="70" y="1"/>
                    <a:pt x="69" y="1"/>
                    <a:pt x="67" y="1"/>
                  </a:cubicBezTo>
                  <a:cubicBezTo>
                    <a:pt x="64" y="1"/>
                    <a:pt x="61" y="2"/>
                    <a:pt x="59" y="6"/>
                  </a:cubicBezTo>
                  <a:cubicBezTo>
                    <a:pt x="58" y="6"/>
                    <a:pt x="60" y="4"/>
                    <a:pt x="59" y="4"/>
                  </a:cubicBezTo>
                  <a:cubicBezTo>
                    <a:pt x="58" y="6"/>
                    <a:pt x="56" y="7"/>
                    <a:pt x="53" y="9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1" y="10"/>
                    <a:pt x="50" y="11"/>
                    <a:pt x="48" y="12"/>
                  </a:cubicBezTo>
                  <a:cubicBezTo>
                    <a:pt x="46" y="13"/>
                    <a:pt x="45" y="15"/>
                    <a:pt x="43" y="16"/>
                  </a:cubicBezTo>
                  <a:cubicBezTo>
                    <a:pt x="42" y="17"/>
                    <a:pt x="40" y="18"/>
                    <a:pt x="39" y="20"/>
                  </a:cubicBezTo>
                  <a:cubicBezTo>
                    <a:pt x="37" y="21"/>
                    <a:pt x="36" y="23"/>
                    <a:pt x="34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27"/>
                    <a:pt x="33" y="27"/>
                    <a:pt x="32" y="27"/>
                  </a:cubicBezTo>
                  <a:cubicBezTo>
                    <a:pt x="32" y="29"/>
                    <a:pt x="33" y="28"/>
                    <a:pt x="34" y="27"/>
                  </a:cubicBezTo>
                  <a:cubicBezTo>
                    <a:pt x="35" y="25"/>
                    <a:pt x="36" y="24"/>
                    <a:pt x="36" y="26"/>
                  </a:cubicBezTo>
                  <a:cubicBezTo>
                    <a:pt x="34" y="26"/>
                    <a:pt x="32" y="29"/>
                    <a:pt x="29" y="33"/>
                  </a:cubicBezTo>
                  <a:cubicBezTo>
                    <a:pt x="27" y="36"/>
                    <a:pt x="25" y="39"/>
                    <a:pt x="23" y="39"/>
                  </a:cubicBezTo>
                  <a:cubicBezTo>
                    <a:pt x="21" y="42"/>
                    <a:pt x="25" y="39"/>
                    <a:pt x="23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1" y="46"/>
                    <a:pt x="19" y="46"/>
                    <a:pt x="18" y="46"/>
                  </a:cubicBezTo>
                  <a:cubicBezTo>
                    <a:pt x="19" y="46"/>
                    <a:pt x="19" y="44"/>
                    <a:pt x="19" y="44"/>
                  </a:cubicBezTo>
                  <a:cubicBezTo>
                    <a:pt x="17" y="46"/>
                    <a:pt x="15" y="52"/>
                    <a:pt x="14" y="53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3" y="59"/>
                    <a:pt x="7" y="70"/>
                    <a:pt x="6" y="80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6" y="87"/>
                    <a:pt x="5" y="85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7"/>
                    <a:pt x="4" y="99"/>
                  </a:cubicBezTo>
                  <a:cubicBezTo>
                    <a:pt x="3" y="97"/>
                    <a:pt x="2" y="102"/>
                    <a:pt x="1" y="100"/>
                  </a:cubicBezTo>
                  <a:cubicBezTo>
                    <a:pt x="2" y="108"/>
                    <a:pt x="2" y="104"/>
                    <a:pt x="4" y="109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4" y="112"/>
                    <a:pt x="4" y="112"/>
                    <a:pt x="4" y="116"/>
                  </a:cubicBezTo>
                  <a:cubicBezTo>
                    <a:pt x="3" y="113"/>
                    <a:pt x="3" y="119"/>
                    <a:pt x="1" y="115"/>
                  </a:cubicBezTo>
                  <a:cubicBezTo>
                    <a:pt x="0" y="119"/>
                    <a:pt x="1" y="123"/>
                    <a:pt x="2" y="125"/>
                  </a:cubicBezTo>
                  <a:cubicBezTo>
                    <a:pt x="3" y="128"/>
                    <a:pt x="3" y="130"/>
                    <a:pt x="2" y="132"/>
                  </a:cubicBezTo>
                  <a:cubicBezTo>
                    <a:pt x="4" y="134"/>
                    <a:pt x="4" y="132"/>
                    <a:pt x="4" y="130"/>
                  </a:cubicBezTo>
                  <a:cubicBezTo>
                    <a:pt x="4" y="128"/>
                    <a:pt x="3" y="125"/>
                    <a:pt x="3" y="127"/>
                  </a:cubicBezTo>
                  <a:cubicBezTo>
                    <a:pt x="4" y="125"/>
                    <a:pt x="6" y="129"/>
                    <a:pt x="7" y="132"/>
                  </a:cubicBezTo>
                  <a:cubicBezTo>
                    <a:pt x="7" y="133"/>
                    <a:pt x="6" y="135"/>
                    <a:pt x="6" y="137"/>
                  </a:cubicBezTo>
                  <a:cubicBezTo>
                    <a:pt x="6" y="139"/>
                    <a:pt x="6" y="141"/>
                    <a:pt x="7" y="144"/>
                  </a:cubicBezTo>
                  <a:cubicBezTo>
                    <a:pt x="7" y="144"/>
                    <a:pt x="7" y="144"/>
                    <a:pt x="6" y="143"/>
                  </a:cubicBezTo>
                  <a:cubicBezTo>
                    <a:pt x="7" y="146"/>
                    <a:pt x="10" y="147"/>
                    <a:pt x="11" y="151"/>
                  </a:cubicBezTo>
                  <a:cubicBezTo>
                    <a:pt x="13" y="151"/>
                    <a:pt x="13" y="154"/>
                    <a:pt x="15" y="153"/>
                  </a:cubicBezTo>
                  <a:cubicBezTo>
                    <a:pt x="15" y="153"/>
                    <a:pt x="14" y="152"/>
                    <a:pt x="13" y="151"/>
                  </a:cubicBezTo>
                  <a:cubicBezTo>
                    <a:pt x="12" y="150"/>
                    <a:pt x="11" y="148"/>
                    <a:pt x="11" y="148"/>
                  </a:cubicBezTo>
                  <a:cubicBezTo>
                    <a:pt x="12" y="150"/>
                    <a:pt x="14" y="151"/>
                    <a:pt x="16" y="152"/>
                  </a:cubicBezTo>
                  <a:cubicBezTo>
                    <a:pt x="18" y="153"/>
                    <a:pt x="19" y="155"/>
                    <a:pt x="21" y="157"/>
                  </a:cubicBezTo>
                  <a:cubicBezTo>
                    <a:pt x="20" y="157"/>
                    <a:pt x="19" y="156"/>
                    <a:pt x="18" y="156"/>
                  </a:cubicBezTo>
                  <a:cubicBezTo>
                    <a:pt x="18" y="157"/>
                    <a:pt x="20" y="158"/>
                    <a:pt x="21" y="159"/>
                  </a:cubicBezTo>
                  <a:cubicBezTo>
                    <a:pt x="19" y="161"/>
                    <a:pt x="15" y="155"/>
                    <a:pt x="11" y="152"/>
                  </a:cubicBezTo>
                  <a:cubicBezTo>
                    <a:pt x="11" y="153"/>
                    <a:pt x="13" y="155"/>
                    <a:pt x="14" y="156"/>
                  </a:cubicBezTo>
                  <a:cubicBezTo>
                    <a:pt x="15" y="156"/>
                    <a:pt x="16" y="157"/>
                    <a:pt x="14" y="157"/>
                  </a:cubicBezTo>
                  <a:cubicBezTo>
                    <a:pt x="17" y="157"/>
                    <a:pt x="18" y="159"/>
                    <a:pt x="19" y="160"/>
                  </a:cubicBezTo>
                  <a:cubicBezTo>
                    <a:pt x="21" y="162"/>
                    <a:pt x="22" y="163"/>
                    <a:pt x="25" y="164"/>
                  </a:cubicBezTo>
                  <a:cubicBezTo>
                    <a:pt x="24" y="165"/>
                    <a:pt x="24" y="165"/>
                    <a:pt x="24" y="165"/>
                  </a:cubicBezTo>
                  <a:cubicBezTo>
                    <a:pt x="25" y="165"/>
                    <a:pt x="27" y="165"/>
                    <a:pt x="28" y="166"/>
                  </a:cubicBezTo>
                  <a:cubicBezTo>
                    <a:pt x="25" y="166"/>
                    <a:pt x="25" y="166"/>
                    <a:pt x="25" y="166"/>
                  </a:cubicBezTo>
                  <a:cubicBezTo>
                    <a:pt x="29" y="167"/>
                    <a:pt x="31" y="171"/>
                    <a:pt x="35" y="172"/>
                  </a:cubicBezTo>
                  <a:cubicBezTo>
                    <a:pt x="27" y="169"/>
                    <a:pt x="34" y="170"/>
                    <a:pt x="31" y="167"/>
                  </a:cubicBezTo>
                  <a:cubicBezTo>
                    <a:pt x="36" y="169"/>
                    <a:pt x="37" y="170"/>
                    <a:pt x="38" y="172"/>
                  </a:cubicBezTo>
                  <a:cubicBezTo>
                    <a:pt x="39" y="173"/>
                    <a:pt x="40" y="175"/>
                    <a:pt x="45" y="176"/>
                  </a:cubicBezTo>
                  <a:cubicBezTo>
                    <a:pt x="44" y="176"/>
                    <a:pt x="40" y="174"/>
                    <a:pt x="43" y="174"/>
                  </a:cubicBezTo>
                  <a:cubicBezTo>
                    <a:pt x="44" y="175"/>
                    <a:pt x="47" y="176"/>
                    <a:pt x="48" y="177"/>
                  </a:cubicBezTo>
                  <a:cubicBezTo>
                    <a:pt x="55" y="179"/>
                    <a:pt x="47" y="176"/>
                    <a:pt x="50" y="175"/>
                  </a:cubicBezTo>
                  <a:cubicBezTo>
                    <a:pt x="52" y="178"/>
                    <a:pt x="54" y="176"/>
                    <a:pt x="57" y="176"/>
                  </a:cubicBezTo>
                  <a:cubicBezTo>
                    <a:pt x="56" y="177"/>
                    <a:pt x="56" y="177"/>
                    <a:pt x="56" y="177"/>
                  </a:cubicBezTo>
                  <a:cubicBezTo>
                    <a:pt x="64" y="180"/>
                    <a:pt x="59" y="175"/>
                    <a:pt x="66" y="177"/>
                  </a:cubicBezTo>
                  <a:cubicBezTo>
                    <a:pt x="66" y="177"/>
                    <a:pt x="65" y="177"/>
                    <a:pt x="64" y="178"/>
                  </a:cubicBezTo>
                  <a:cubicBezTo>
                    <a:pt x="63" y="178"/>
                    <a:pt x="62" y="178"/>
                    <a:pt x="62" y="178"/>
                  </a:cubicBezTo>
                  <a:cubicBezTo>
                    <a:pt x="62" y="178"/>
                    <a:pt x="63" y="179"/>
                    <a:pt x="64" y="179"/>
                  </a:cubicBezTo>
                  <a:cubicBezTo>
                    <a:pt x="65" y="179"/>
                    <a:pt x="66" y="179"/>
                    <a:pt x="66" y="179"/>
                  </a:cubicBezTo>
                  <a:cubicBezTo>
                    <a:pt x="65" y="180"/>
                    <a:pt x="65" y="180"/>
                    <a:pt x="65" y="180"/>
                  </a:cubicBezTo>
                  <a:cubicBezTo>
                    <a:pt x="69" y="180"/>
                    <a:pt x="70" y="180"/>
                    <a:pt x="74" y="181"/>
                  </a:cubicBezTo>
                  <a:cubicBezTo>
                    <a:pt x="74" y="180"/>
                    <a:pt x="75" y="178"/>
                    <a:pt x="78" y="179"/>
                  </a:cubicBezTo>
                  <a:cubicBezTo>
                    <a:pt x="81" y="180"/>
                    <a:pt x="77" y="180"/>
                    <a:pt x="82" y="180"/>
                  </a:cubicBezTo>
                  <a:cubicBezTo>
                    <a:pt x="81" y="181"/>
                    <a:pt x="79" y="182"/>
                    <a:pt x="77" y="181"/>
                  </a:cubicBezTo>
                  <a:cubicBezTo>
                    <a:pt x="77" y="181"/>
                    <a:pt x="76" y="181"/>
                    <a:pt x="76" y="182"/>
                  </a:cubicBezTo>
                  <a:cubicBezTo>
                    <a:pt x="78" y="183"/>
                    <a:pt x="82" y="183"/>
                    <a:pt x="84" y="183"/>
                  </a:cubicBezTo>
                  <a:cubicBezTo>
                    <a:pt x="83" y="183"/>
                    <a:pt x="83" y="183"/>
                    <a:pt x="82" y="182"/>
                  </a:cubicBezTo>
                  <a:cubicBezTo>
                    <a:pt x="89" y="181"/>
                    <a:pt x="89" y="181"/>
                    <a:pt x="89" y="181"/>
                  </a:cubicBezTo>
                  <a:cubicBezTo>
                    <a:pt x="90" y="182"/>
                    <a:pt x="89" y="182"/>
                    <a:pt x="89" y="182"/>
                  </a:cubicBezTo>
                  <a:cubicBezTo>
                    <a:pt x="90" y="182"/>
                    <a:pt x="91" y="182"/>
                    <a:pt x="93" y="182"/>
                  </a:cubicBezTo>
                  <a:cubicBezTo>
                    <a:pt x="92" y="183"/>
                    <a:pt x="92" y="184"/>
                    <a:pt x="90" y="184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7" y="184"/>
                    <a:pt x="100" y="185"/>
                    <a:pt x="99" y="185"/>
                  </a:cubicBezTo>
                  <a:cubicBezTo>
                    <a:pt x="102" y="186"/>
                    <a:pt x="108" y="184"/>
                    <a:pt x="113" y="184"/>
                  </a:cubicBezTo>
                  <a:cubicBezTo>
                    <a:pt x="113" y="184"/>
                    <a:pt x="114" y="184"/>
                    <a:pt x="115" y="184"/>
                  </a:cubicBezTo>
                  <a:cubicBezTo>
                    <a:pt x="119" y="184"/>
                    <a:pt x="124" y="185"/>
                    <a:pt x="129" y="183"/>
                  </a:cubicBezTo>
                  <a:cubicBezTo>
                    <a:pt x="132" y="185"/>
                    <a:pt x="132" y="185"/>
                    <a:pt x="132" y="185"/>
                  </a:cubicBezTo>
                  <a:cubicBezTo>
                    <a:pt x="136" y="185"/>
                    <a:pt x="128" y="183"/>
                    <a:pt x="135" y="182"/>
                  </a:cubicBezTo>
                  <a:cubicBezTo>
                    <a:pt x="140" y="181"/>
                    <a:pt x="137" y="183"/>
                    <a:pt x="139" y="184"/>
                  </a:cubicBezTo>
                  <a:cubicBezTo>
                    <a:pt x="141" y="182"/>
                    <a:pt x="145" y="180"/>
                    <a:pt x="150" y="181"/>
                  </a:cubicBezTo>
                  <a:cubicBezTo>
                    <a:pt x="148" y="182"/>
                    <a:pt x="147" y="182"/>
                    <a:pt x="146" y="182"/>
                  </a:cubicBezTo>
                  <a:close/>
                  <a:moveTo>
                    <a:pt x="197" y="175"/>
                  </a:moveTo>
                  <a:cubicBezTo>
                    <a:pt x="196" y="175"/>
                    <a:pt x="195" y="177"/>
                    <a:pt x="194" y="176"/>
                  </a:cubicBezTo>
                  <a:cubicBezTo>
                    <a:pt x="195" y="174"/>
                    <a:pt x="196" y="175"/>
                    <a:pt x="197" y="175"/>
                  </a:cubicBezTo>
                  <a:close/>
                  <a:moveTo>
                    <a:pt x="274" y="157"/>
                  </a:moveTo>
                  <a:cubicBezTo>
                    <a:pt x="274" y="157"/>
                    <a:pt x="272" y="157"/>
                    <a:pt x="271" y="157"/>
                  </a:cubicBezTo>
                  <a:cubicBezTo>
                    <a:pt x="272" y="157"/>
                    <a:pt x="273" y="157"/>
                    <a:pt x="274" y="157"/>
                  </a:cubicBezTo>
                  <a:close/>
                  <a:moveTo>
                    <a:pt x="334" y="31"/>
                  </a:moveTo>
                  <a:cubicBezTo>
                    <a:pt x="335" y="31"/>
                    <a:pt x="335" y="31"/>
                    <a:pt x="335" y="31"/>
                  </a:cubicBezTo>
                  <a:cubicBezTo>
                    <a:pt x="336" y="32"/>
                    <a:pt x="336" y="32"/>
                    <a:pt x="334" y="31"/>
                  </a:cubicBezTo>
                  <a:close/>
                  <a:moveTo>
                    <a:pt x="331" y="28"/>
                  </a:moveTo>
                  <a:cubicBezTo>
                    <a:pt x="330" y="28"/>
                    <a:pt x="330" y="28"/>
                    <a:pt x="330" y="29"/>
                  </a:cubicBezTo>
                  <a:cubicBezTo>
                    <a:pt x="331" y="28"/>
                    <a:pt x="332" y="29"/>
                    <a:pt x="333" y="30"/>
                  </a:cubicBezTo>
                  <a:cubicBezTo>
                    <a:pt x="333" y="29"/>
                    <a:pt x="332" y="29"/>
                    <a:pt x="331" y="28"/>
                  </a:cubicBezTo>
                  <a:close/>
                  <a:moveTo>
                    <a:pt x="17" y="138"/>
                  </a:moveTo>
                  <a:cubicBezTo>
                    <a:pt x="17" y="139"/>
                    <a:pt x="17" y="139"/>
                    <a:pt x="17" y="139"/>
                  </a:cubicBezTo>
                  <a:cubicBezTo>
                    <a:pt x="16" y="138"/>
                    <a:pt x="17" y="138"/>
                    <a:pt x="17" y="138"/>
                  </a:cubicBezTo>
                  <a:close/>
                </a:path>
              </a:pathLst>
            </a:custGeom>
            <a:solidFill>
              <a:srgbClr val="6A3906"/>
            </a:solidFill>
            <a:ln w="19050">
              <a:solidFill>
                <a:srgbClr val="6A3906"/>
              </a:solidFill>
              <a:round/>
            </a:ln>
          </p:spPr>
          <p:txBody>
            <a:bodyPr lIns="51435" tIns="25718" rIns="51435" bIns="25718"/>
            <a:lstStyle/>
            <a:p>
              <a:pPr>
                <a:defRPr/>
              </a:pPr>
              <a:endParaRPr lang="vi-VN" sz="135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文本框 18"/>
            <p:cNvSpPr txBox="1">
              <a:spLocks noChangeArrowheads="1"/>
            </p:cNvSpPr>
            <p:nvPr/>
          </p:nvSpPr>
          <p:spPr bwMode="auto">
            <a:xfrm>
              <a:off x="1593582" y="4612006"/>
              <a:ext cx="490337" cy="6593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altLang="zh-CN" b="1" dirty="0">
                  <a:solidFill>
                    <a:srgbClr val="6A3906"/>
                  </a:solidFill>
                  <a:latin typeface="汉仪喵小姐简"/>
                  <a:ea typeface="汉仪喵小姐简"/>
                  <a:cs typeface="汉仪喵小姐简"/>
                </a:rPr>
                <a:t>3</a:t>
              </a:r>
              <a:endParaRPr lang="zh-CN" altLang="en-US" sz="1125" b="1" dirty="0">
                <a:solidFill>
                  <a:srgbClr val="6A3906"/>
                </a:solidFill>
                <a:latin typeface="汉仪喵小姐简"/>
                <a:ea typeface="汉仪喵小姐简"/>
                <a:cs typeface="汉仪喵小姐简"/>
              </a:endParaRPr>
            </a:p>
          </p:txBody>
        </p:sp>
      </p:grpSp>
      <p:sp>
        <p:nvSpPr>
          <p:cNvPr id="169989" name="WordArt 4"/>
          <p:cNvSpPr>
            <a:spLocks noChangeArrowheads="1" noChangeShapeType="1" noTextEdit="1"/>
          </p:cNvSpPr>
          <p:nvPr/>
        </p:nvSpPr>
        <p:spPr bwMode="auto">
          <a:xfrm>
            <a:off x="3910015" y="1158877"/>
            <a:ext cx="4371975" cy="8366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 spc="-27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2700" b="1" kern="10" spc="-27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48027" y="2055813"/>
            <a:ext cx="6442075" cy="4385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sz="22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2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25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số La Mã đã học.</a:t>
            </a:r>
            <a:endParaRPr lang="en-US" altLang="en-US" sz="22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48027" y="2825750"/>
            <a:ext cx="6442075" cy="4397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sz="22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2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2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25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25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Thực hành xem đồng hồ.</a:t>
            </a:r>
            <a:endParaRPr lang="en-US" altLang="en-US" sz="22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54377" y="3475039"/>
            <a:ext cx="6149975" cy="4385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sz="2250" b="1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25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Luyện tập trang 122.</a:t>
            </a:r>
            <a:endParaRPr lang="en-US" altLang="en-US" sz="22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图片 2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467" y="2404534"/>
            <a:ext cx="1684867" cy="385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图片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4" t="22961" r="50391" b="21927"/>
          <a:stretch>
            <a:fillRect/>
          </a:stretch>
        </p:blipFill>
        <p:spPr bwMode="auto">
          <a:xfrm>
            <a:off x="3331633" y="3496734"/>
            <a:ext cx="1727200" cy="223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图片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7" t="22961" r="30486" b="21927"/>
          <a:stretch>
            <a:fillRect/>
          </a:stretch>
        </p:blipFill>
        <p:spPr bwMode="auto">
          <a:xfrm>
            <a:off x="5520267" y="3666067"/>
            <a:ext cx="1481667" cy="223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3" t="22961" b="21927"/>
          <a:stretch>
            <a:fillRect/>
          </a:stretch>
        </p:blipFill>
        <p:spPr bwMode="auto">
          <a:xfrm>
            <a:off x="7207251" y="3752852"/>
            <a:ext cx="2218267" cy="223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图片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818" y="2882900"/>
            <a:ext cx="1706033" cy="275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975" name="组合 1"/>
          <p:cNvGrpSpPr/>
          <p:nvPr/>
        </p:nvGrpSpPr>
        <p:grpSpPr bwMode="auto">
          <a:xfrm>
            <a:off x="0" y="4722284"/>
            <a:ext cx="12192000" cy="1879600"/>
            <a:chOff x="-91440" y="4352544"/>
            <a:chExt cx="12283440" cy="2505456"/>
          </a:xfrm>
        </p:grpSpPr>
        <p:pic>
          <p:nvPicPr>
            <p:cNvPr id="83982" name="图片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599" r="48883"/>
            <a:stretch>
              <a:fillRect/>
            </a:stretch>
          </p:blipFill>
          <p:spPr bwMode="auto">
            <a:xfrm flipH="1">
              <a:off x="-91440" y="4352544"/>
              <a:ext cx="4185322" cy="2505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3" name="图片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>
              <a:fillRect/>
            </a:stretch>
          </p:blipFill>
          <p:spPr bwMode="auto">
            <a:xfrm>
              <a:off x="4004236" y="4553712"/>
              <a:ext cx="8187764" cy="230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3976" name="图片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4"/>
          <a:stretch>
            <a:fillRect/>
          </a:stretch>
        </p:blipFill>
        <p:spPr bwMode="auto">
          <a:xfrm>
            <a:off x="3329518" y="1185334"/>
            <a:ext cx="1917700" cy="244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图片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4"/>
          <a:stretch>
            <a:fillRect/>
          </a:stretch>
        </p:blipFill>
        <p:spPr bwMode="auto">
          <a:xfrm>
            <a:off x="8432800" y="1896533"/>
            <a:ext cx="1153584" cy="122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8" name="图片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7041" flipH="1">
            <a:off x="8856134" y="880533"/>
            <a:ext cx="2046817" cy="6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9" name="图片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3582" flipH="1">
            <a:off x="8377767" y="677334"/>
            <a:ext cx="2432051" cy="79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0" name="图片 2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14066">
            <a:off x="1559985" y="1096433"/>
            <a:ext cx="1526116" cy="54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81" name="WordArt 7"/>
          <p:cNvSpPr>
            <a:spLocks noChangeArrowheads="1" noChangeShapeType="1" noTextEdit="1"/>
          </p:cNvSpPr>
          <p:nvPr/>
        </p:nvSpPr>
        <p:spPr bwMode="auto">
          <a:xfrm>
            <a:off x="3145367" y="1346201"/>
            <a:ext cx="6521451" cy="267123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</a:t>
            </a:r>
            <a:endParaRPr lang="en-US" sz="3600" b="1" kern="1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NGOAN HỌC TỐT !</a:t>
            </a:r>
            <a:endParaRPr lang="en-US" sz="3600" b="1" kern="1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 bwMode="auto">
          <a:xfrm>
            <a:off x="5476875" y="838199"/>
            <a:ext cx="12192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sz="28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82700" y="1379538"/>
            <a:ext cx="9690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CHỮ SỐ LA MÃ</a:t>
            </a:r>
            <a:endParaRPr lang="en-US" altLang="en-US" sz="2400" b="1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484" name="TextBox 5"/>
          <p:cNvSpPr txBox="1">
            <a:spLocks noChangeArrowheads="1"/>
          </p:cNvSpPr>
          <p:nvPr/>
        </p:nvSpPr>
        <p:spPr bwMode="auto">
          <a:xfrm>
            <a:off x="2847975" y="381001"/>
            <a:ext cx="624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Thứ ba ngày 5 tháng 5 năm 2020</a:t>
            </a:r>
            <a:endParaRPr lang="en-US" altLang="en-US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图片 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46" y="1636713"/>
            <a:ext cx="1087361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7" name="图片 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35" y="4873625"/>
            <a:ext cx="100763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8" name="图片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09" y="2964656"/>
            <a:ext cx="98548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9" name="Title 1"/>
          <p:cNvSpPr txBox="1">
            <a:spLocks noChangeArrowheads="1"/>
          </p:cNvSpPr>
          <p:nvPr/>
        </p:nvSpPr>
        <p:spPr bwMode="auto">
          <a:xfrm>
            <a:off x="4724400" y="950912"/>
            <a:ext cx="2857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Times" pitchFamily="2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altLang="en-US" sz="3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1975660" y="1636712"/>
            <a:ext cx="9759140" cy="37798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đầu làm quen với chữ số La Mã.</a:t>
            </a: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đ</a:t>
            </a: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quy tắc hình thành chữ số La Mã.</a:t>
            </a: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sz="24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biết một vài số viết bằng chữ số La Mã nh</a:t>
            </a: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số từ 1 đến 12 ( là các số th</a:t>
            </a: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gặp trên mặt đồng hồ,…) để xem đ</a:t>
            </a:r>
            <a:r>
              <a:rPr lang="vi-VN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đồng hồ; số 20, số 21 để đọc và viết về “thế kỷ XX”, “thế kỷ XXI”.</a:t>
            </a: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và đọc được chữ số La Mã từ 1 đến 12, số 20, </a:t>
            </a:r>
            <a:r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</a:t>
            </a: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sz="24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thích môn </a:t>
            </a:r>
            <a:r>
              <a:rPr 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học.</a:t>
            </a:r>
            <a:endParaRPr lang="en-US" sz="24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WordArt 28"/>
          <p:cNvSpPr>
            <a:spLocks noChangeArrowheads="1" noChangeShapeType="1" noTextEdit="1"/>
          </p:cNvSpPr>
          <p:nvPr/>
        </p:nvSpPr>
        <p:spPr bwMode="auto">
          <a:xfrm>
            <a:off x="4201104" y="2667697"/>
            <a:ext cx="3228397" cy="609356"/>
          </a:xfrm>
          <a:prstGeom prst="rect">
            <a:avLst/>
          </a:prstGeom>
        </p:spPr>
        <p:txBody>
          <a:bodyPr wrap="none" lIns="86027" tIns="43013" rIns="86027" bIns="43013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400" b="1" i="1" kern="10" dirty="0">
              <a:ln w="9525">
                <a:solidFill>
                  <a:srgbClr val="000080"/>
                </a:solidFill>
                <a:round/>
              </a:ln>
              <a:solidFill>
                <a:srgbClr val="FF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0" name="Group 9"/>
          <p:cNvGrpSpPr/>
          <p:nvPr/>
        </p:nvGrpSpPr>
        <p:grpSpPr bwMode="auto">
          <a:xfrm>
            <a:off x="6375116" y="2590800"/>
            <a:ext cx="4445284" cy="3962400"/>
            <a:chOff x="6196" y="13944"/>
            <a:chExt cx="2486" cy="2198"/>
          </a:xfrm>
        </p:grpSpPr>
        <p:grpSp>
          <p:nvGrpSpPr>
            <p:cNvPr id="11" name="Group 4"/>
            <p:cNvGrpSpPr/>
            <p:nvPr/>
          </p:nvGrpSpPr>
          <p:grpSpPr bwMode="auto">
            <a:xfrm>
              <a:off x="6196" y="13944"/>
              <a:ext cx="1967" cy="1967"/>
              <a:chOff x="6196" y="13944"/>
              <a:chExt cx="1967" cy="1967"/>
            </a:xfrm>
          </p:grpSpPr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6196" y="13944"/>
                <a:ext cx="1967" cy="1967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4800"/>
              </a:p>
            </p:txBody>
          </p:sp>
          <p:sp>
            <p:nvSpPr>
              <p:cNvPr id="35" name="Oval 34"/>
              <p:cNvSpPr>
                <a:spLocks noChangeArrowheads="1"/>
              </p:cNvSpPr>
              <p:nvPr/>
            </p:nvSpPr>
            <p:spPr bwMode="auto">
              <a:xfrm>
                <a:off x="6307" y="14042"/>
                <a:ext cx="1770" cy="176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4800"/>
              </a:p>
            </p:txBody>
          </p:sp>
        </p:grpSp>
        <p:grpSp>
          <p:nvGrpSpPr>
            <p:cNvPr id="12" name="Group 5"/>
            <p:cNvGrpSpPr/>
            <p:nvPr/>
          </p:nvGrpSpPr>
          <p:grpSpPr bwMode="auto">
            <a:xfrm>
              <a:off x="6769" y="14250"/>
              <a:ext cx="481" cy="761"/>
              <a:chOff x="6769" y="14250"/>
              <a:chExt cx="481" cy="761"/>
            </a:xfrm>
          </p:grpSpPr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 rot="16200000">
                <a:off x="7120" y="14881"/>
                <a:ext cx="130" cy="130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4800"/>
              </a:p>
            </p:txBody>
          </p:sp>
          <p:sp>
            <p:nvSpPr>
              <p:cNvPr id="32" name="AutoShape 8"/>
              <p:cNvSpPr>
                <a:spLocks noChangeArrowheads="1"/>
              </p:cNvSpPr>
              <p:nvPr/>
            </p:nvSpPr>
            <p:spPr bwMode="auto">
              <a:xfrm rot="16320000">
                <a:off x="6887" y="14781"/>
                <a:ext cx="105" cy="341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4800"/>
              </a:p>
            </p:txBody>
          </p:sp>
          <p:sp>
            <p:nvSpPr>
              <p:cNvPr id="33" name="AutoShape 9"/>
              <p:cNvSpPr>
                <a:spLocks noChangeArrowheads="1"/>
              </p:cNvSpPr>
              <p:nvPr/>
            </p:nvSpPr>
            <p:spPr bwMode="auto">
              <a:xfrm>
                <a:off x="7148" y="14250"/>
                <a:ext cx="85" cy="624"/>
              </a:xfrm>
              <a:prstGeom prst="triangle">
                <a:avLst>
                  <a:gd name="adj" fmla="val 50000"/>
                </a:avLst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4800"/>
              </a:p>
            </p:txBody>
          </p:sp>
        </p:grpSp>
        <p:grpSp>
          <p:nvGrpSpPr>
            <p:cNvPr id="16" name="Group 6"/>
            <p:cNvGrpSpPr/>
            <p:nvPr/>
          </p:nvGrpSpPr>
          <p:grpSpPr bwMode="auto">
            <a:xfrm>
              <a:off x="6269" y="13989"/>
              <a:ext cx="2413" cy="2153"/>
              <a:chOff x="6269" y="13989"/>
              <a:chExt cx="2413" cy="2153"/>
            </a:xfrm>
          </p:grpSpPr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6999" y="13989"/>
                <a:ext cx="74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/>
                    <a:ea typeface="Calibri" panose="020F0502020204030204"/>
                    <a:cs typeface="Times New Roman" panose="02020603050405020304"/>
                  </a:rPr>
                  <a:t>XII</a:t>
                </a:r>
                <a:endParaRPr lang="en-US" sz="3200" dirty="0"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6394" y="14418"/>
                <a:ext cx="74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/>
                    <a:ea typeface="Calibri" panose="020F0502020204030204"/>
                    <a:cs typeface="Times New Roman" panose="02020603050405020304"/>
                  </a:rPr>
                  <a:t>X</a:t>
                </a:r>
                <a:endParaRPr lang="en-US" sz="3200" dirty="0"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7518" y="14106"/>
                <a:ext cx="74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/>
                    <a:ea typeface="Calibri" panose="020F0502020204030204"/>
                    <a:cs typeface="Times New Roman" panose="02020603050405020304"/>
                  </a:rPr>
                  <a:t>I</a:t>
                </a:r>
                <a:endParaRPr lang="en-US" sz="3200" dirty="0"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20" name="Text Box 14"/>
              <p:cNvSpPr txBox="1">
                <a:spLocks noChangeArrowheads="1"/>
              </p:cNvSpPr>
              <p:nvPr/>
            </p:nvSpPr>
            <p:spPr bwMode="auto">
              <a:xfrm>
                <a:off x="7768" y="14379"/>
                <a:ext cx="74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300"/>
                  </a:spcBef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/>
                    <a:ea typeface="Calibri" panose="020F0502020204030204"/>
                    <a:cs typeface="Times New Roman" panose="02020603050405020304"/>
                  </a:rPr>
                  <a:t>II</a:t>
                </a:r>
                <a:endParaRPr lang="en-US" sz="3200" dirty="0"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23" name="Text Box 15"/>
              <p:cNvSpPr txBox="1">
                <a:spLocks noChangeArrowheads="1"/>
              </p:cNvSpPr>
              <p:nvPr/>
            </p:nvSpPr>
            <p:spPr bwMode="auto">
              <a:xfrm>
                <a:off x="7851" y="14809"/>
                <a:ext cx="831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/>
                    <a:ea typeface="Calibri" panose="020F0502020204030204"/>
                    <a:cs typeface="Times New Roman" panose="02020603050405020304"/>
                  </a:rPr>
                  <a:t>III</a:t>
                </a:r>
                <a:endParaRPr lang="en-US" sz="3200" dirty="0"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24" name="Text Box 16"/>
              <p:cNvSpPr txBox="1">
                <a:spLocks noChangeArrowheads="1"/>
              </p:cNvSpPr>
              <p:nvPr/>
            </p:nvSpPr>
            <p:spPr bwMode="auto">
              <a:xfrm>
                <a:off x="7725" y="15238"/>
                <a:ext cx="74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/>
                    <a:ea typeface="Calibri" panose="020F0502020204030204"/>
                    <a:cs typeface="Times New Roman" panose="02020603050405020304"/>
                  </a:rPr>
                  <a:t>IV</a:t>
                </a:r>
                <a:endParaRPr lang="en-US" sz="3200" dirty="0"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25" name="Text Box 17"/>
              <p:cNvSpPr txBox="1">
                <a:spLocks noChangeArrowheads="1"/>
              </p:cNvSpPr>
              <p:nvPr/>
            </p:nvSpPr>
            <p:spPr bwMode="auto">
              <a:xfrm>
                <a:off x="7475" y="15511"/>
                <a:ext cx="74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/>
                    <a:ea typeface="Calibri" panose="020F0502020204030204"/>
                    <a:cs typeface="Times New Roman" panose="02020603050405020304"/>
                  </a:rPr>
                  <a:t>V</a:t>
                </a:r>
                <a:endParaRPr lang="en-US" sz="3200" dirty="0"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26" name="Text Box 18"/>
              <p:cNvSpPr txBox="1">
                <a:spLocks noChangeArrowheads="1"/>
              </p:cNvSpPr>
              <p:nvPr/>
            </p:nvSpPr>
            <p:spPr bwMode="auto">
              <a:xfrm>
                <a:off x="7032" y="15602"/>
                <a:ext cx="74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>
                    <a:latin typeface="Times New Roman" panose="02020603050405020304"/>
                    <a:ea typeface="Calibri" panose="020F0502020204030204"/>
                    <a:cs typeface="Times New Roman" panose="02020603050405020304"/>
                  </a:rPr>
                  <a:t>VI</a:t>
                </a:r>
                <a:endParaRPr lang="en-US" sz="3200"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27" name="Text Box 19"/>
              <p:cNvSpPr txBox="1">
                <a:spLocks noChangeArrowheads="1"/>
              </p:cNvSpPr>
              <p:nvPr/>
            </p:nvSpPr>
            <p:spPr bwMode="auto">
              <a:xfrm>
                <a:off x="6578" y="15457"/>
                <a:ext cx="74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>
                    <a:latin typeface="Times New Roman" panose="02020603050405020304"/>
                    <a:ea typeface="Calibri" panose="020F0502020204030204"/>
                    <a:cs typeface="Times New Roman" panose="02020603050405020304"/>
                  </a:rPr>
                  <a:t>VII</a:t>
                </a:r>
                <a:endParaRPr lang="en-US" sz="3200"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28" name="Text Box 20"/>
              <p:cNvSpPr txBox="1">
                <a:spLocks noChangeArrowheads="1"/>
              </p:cNvSpPr>
              <p:nvPr/>
            </p:nvSpPr>
            <p:spPr bwMode="auto">
              <a:xfrm>
                <a:off x="6333" y="15146"/>
                <a:ext cx="74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/>
                    <a:ea typeface="Calibri" panose="020F0502020204030204"/>
                    <a:cs typeface="Times New Roman" panose="02020603050405020304"/>
                  </a:rPr>
                  <a:t>VIII</a:t>
                </a:r>
                <a:endParaRPr lang="en-US" sz="3200" dirty="0"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29" name="Text Box 21"/>
              <p:cNvSpPr txBox="1">
                <a:spLocks noChangeArrowheads="1"/>
              </p:cNvSpPr>
              <p:nvPr/>
            </p:nvSpPr>
            <p:spPr bwMode="auto">
              <a:xfrm>
                <a:off x="6269" y="14770"/>
                <a:ext cx="74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/>
                    <a:ea typeface="Calibri" panose="020F0502020204030204"/>
                    <a:cs typeface="Times New Roman" panose="02020603050405020304"/>
                  </a:rPr>
                  <a:t>IX</a:t>
                </a:r>
                <a:endParaRPr lang="en-US" sz="3200" dirty="0"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30" name="Text Box 22"/>
              <p:cNvSpPr txBox="1">
                <a:spLocks noChangeArrowheads="1"/>
              </p:cNvSpPr>
              <p:nvPr/>
            </p:nvSpPr>
            <p:spPr bwMode="auto">
              <a:xfrm>
                <a:off x="6582" y="14187"/>
                <a:ext cx="74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/>
                    <a:ea typeface="Calibri" panose="020F0502020204030204"/>
                    <a:cs typeface="Times New Roman" panose="02020603050405020304"/>
                  </a:rPr>
                  <a:t>XI</a:t>
                </a:r>
                <a:endParaRPr lang="en-US" sz="3200" dirty="0"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 bwMode="auto">
          <a:xfrm>
            <a:off x="2362200" y="2594166"/>
            <a:ext cx="4419600" cy="3806634"/>
            <a:chOff x="6196" y="13944"/>
            <a:chExt cx="2486" cy="2127"/>
          </a:xfrm>
        </p:grpSpPr>
        <p:grpSp>
          <p:nvGrpSpPr>
            <p:cNvPr id="37" name="Group 26"/>
            <p:cNvGrpSpPr/>
            <p:nvPr/>
          </p:nvGrpSpPr>
          <p:grpSpPr bwMode="auto">
            <a:xfrm>
              <a:off x="6196" y="13944"/>
              <a:ext cx="1967" cy="1967"/>
              <a:chOff x="6196" y="13944"/>
              <a:chExt cx="1967" cy="1967"/>
            </a:xfrm>
          </p:grpSpPr>
          <p:sp>
            <p:nvSpPr>
              <p:cNvPr id="55" name="Oval 54"/>
              <p:cNvSpPr>
                <a:spLocks noChangeArrowheads="1"/>
              </p:cNvSpPr>
              <p:nvPr/>
            </p:nvSpPr>
            <p:spPr bwMode="auto">
              <a:xfrm>
                <a:off x="6196" y="13944"/>
                <a:ext cx="1967" cy="1967"/>
              </a:xfrm>
              <a:prstGeom prst="ellipse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4800"/>
              </a:p>
            </p:txBody>
          </p:sp>
          <p:sp>
            <p:nvSpPr>
              <p:cNvPr id="56" name="Oval 55"/>
              <p:cNvSpPr>
                <a:spLocks noChangeArrowheads="1"/>
              </p:cNvSpPr>
              <p:nvPr/>
            </p:nvSpPr>
            <p:spPr bwMode="auto">
              <a:xfrm>
                <a:off x="6307" y="14042"/>
                <a:ext cx="1770" cy="176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4800"/>
              </a:p>
            </p:txBody>
          </p:sp>
        </p:grpSp>
        <p:grpSp>
          <p:nvGrpSpPr>
            <p:cNvPr id="38" name="Group 27"/>
            <p:cNvGrpSpPr/>
            <p:nvPr/>
          </p:nvGrpSpPr>
          <p:grpSpPr bwMode="auto">
            <a:xfrm>
              <a:off x="6769" y="14250"/>
              <a:ext cx="481" cy="761"/>
              <a:chOff x="6769" y="14250"/>
              <a:chExt cx="481" cy="761"/>
            </a:xfrm>
          </p:grpSpPr>
          <p:sp>
            <p:nvSpPr>
              <p:cNvPr id="52" name="Oval 51"/>
              <p:cNvSpPr>
                <a:spLocks noChangeArrowheads="1"/>
              </p:cNvSpPr>
              <p:nvPr/>
            </p:nvSpPr>
            <p:spPr bwMode="auto">
              <a:xfrm rot="16200000">
                <a:off x="7120" y="14881"/>
                <a:ext cx="130" cy="130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4800"/>
              </a:p>
            </p:txBody>
          </p:sp>
          <p:sp>
            <p:nvSpPr>
              <p:cNvPr id="53" name="AutoShape 8"/>
              <p:cNvSpPr>
                <a:spLocks noChangeArrowheads="1"/>
              </p:cNvSpPr>
              <p:nvPr/>
            </p:nvSpPr>
            <p:spPr bwMode="auto">
              <a:xfrm rot="16320000">
                <a:off x="6887" y="14781"/>
                <a:ext cx="105" cy="341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4800"/>
              </a:p>
            </p:txBody>
          </p:sp>
          <p:sp>
            <p:nvSpPr>
              <p:cNvPr id="54" name="AutoShape 9"/>
              <p:cNvSpPr>
                <a:spLocks noChangeArrowheads="1"/>
              </p:cNvSpPr>
              <p:nvPr/>
            </p:nvSpPr>
            <p:spPr bwMode="auto">
              <a:xfrm>
                <a:off x="7148" y="14250"/>
                <a:ext cx="85" cy="624"/>
              </a:xfrm>
              <a:prstGeom prst="triangle">
                <a:avLst>
                  <a:gd name="adj" fmla="val 50000"/>
                </a:avLst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4800"/>
              </a:p>
            </p:txBody>
          </p:sp>
        </p:grpSp>
        <p:grpSp>
          <p:nvGrpSpPr>
            <p:cNvPr id="39" name="Group 28"/>
            <p:cNvGrpSpPr/>
            <p:nvPr/>
          </p:nvGrpSpPr>
          <p:grpSpPr bwMode="auto">
            <a:xfrm>
              <a:off x="6288" y="13972"/>
              <a:ext cx="2394" cy="2099"/>
              <a:chOff x="6288" y="13972"/>
              <a:chExt cx="2394" cy="2099"/>
            </a:xfrm>
          </p:grpSpPr>
          <p:sp>
            <p:nvSpPr>
              <p:cNvPr id="40" name="Text Box 11"/>
              <p:cNvSpPr txBox="1">
                <a:spLocks noChangeArrowheads="1"/>
              </p:cNvSpPr>
              <p:nvPr/>
            </p:nvSpPr>
            <p:spPr bwMode="auto">
              <a:xfrm>
                <a:off x="7062" y="13972"/>
                <a:ext cx="715" cy="5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/>
                    <a:ea typeface="Calibri" panose="020F0502020204030204"/>
                    <a:cs typeface="Times New Roman" panose="02020603050405020304"/>
                  </a:rPr>
                  <a:t>12</a:t>
                </a:r>
                <a:endParaRPr lang="en-US" sz="3200" dirty="0"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41" name="Text Box 12"/>
              <p:cNvSpPr txBox="1">
                <a:spLocks noChangeArrowheads="1"/>
              </p:cNvSpPr>
              <p:nvPr/>
            </p:nvSpPr>
            <p:spPr bwMode="auto">
              <a:xfrm>
                <a:off x="6394" y="14418"/>
                <a:ext cx="74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/>
                    <a:ea typeface="Calibri" panose="020F0502020204030204"/>
                    <a:cs typeface="Times New Roman" panose="02020603050405020304"/>
                  </a:rPr>
                  <a:t>10</a:t>
                </a:r>
                <a:endParaRPr lang="en-US" sz="3200" dirty="0"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42" name="Text Box 13"/>
              <p:cNvSpPr txBox="1">
                <a:spLocks noChangeArrowheads="1"/>
              </p:cNvSpPr>
              <p:nvPr/>
            </p:nvSpPr>
            <p:spPr bwMode="auto">
              <a:xfrm>
                <a:off x="7518" y="14106"/>
                <a:ext cx="74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200"/>
                  </a:spcBef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/>
                    <a:ea typeface="Calibri" panose="020F0502020204030204"/>
                    <a:cs typeface="Times New Roman" panose="02020603050405020304"/>
                  </a:rPr>
                  <a:t>1</a:t>
                </a:r>
                <a:endParaRPr lang="en-US" sz="3200" dirty="0"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43" name="Text Box 14"/>
              <p:cNvSpPr txBox="1">
                <a:spLocks noChangeArrowheads="1"/>
              </p:cNvSpPr>
              <p:nvPr/>
            </p:nvSpPr>
            <p:spPr bwMode="auto">
              <a:xfrm>
                <a:off x="7768" y="14379"/>
                <a:ext cx="74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300"/>
                  </a:spcBef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/>
                    <a:ea typeface="Calibri" panose="020F0502020204030204"/>
                    <a:cs typeface="Times New Roman" panose="02020603050405020304"/>
                  </a:rPr>
                  <a:t>2</a:t>
                </a:r>
                <a:endParaRPr lang="en-US" sz="3200" dirty="0"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44" name="Text Box 15"/>
              <p:cNvSpPr txBox="1">
                <a:spLocks noChangeArrowheads="1"/>
              </p:cNvSpPr>
              <p:nvPr/>
            </p:nvSpPr>
            <p:spPr bwMode="auto">
              <a:xfrm>
                <a:off x="7851" y="14809"/>
                <a:ext cx="831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/>
                    <a:ea typeface="Calibri" panose="020F0502020204030204"/>
                    <a:cs typeface="Times New Roman" panose="02020603050405020304"/>
                  </a:rPr>
                  <a:t>3</a:t>
                </a:r>
                <a:endParaRPr lang="en-US" sz="3200" dirty="0"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45" name="Text Box 16"/>
              <p:cNvSpPr txBox="1">
                <a:spLocks noChangeArrowheads="1"/>
              </p:cNvSpPr>
              <p:nvPr/>
            </p:nvSpPr>
            <p:spPr bwMode="auto">
              <a:xfrm>
                <a:off x="7725" y="15238"/>
                <a:ext cx="74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/>
                    <a:ea typeface="Calibri" panose="020F0502020204030204"/>
                    <a:cs typeface="Times New Roman" panose="02020603050405020304"/>
                  </a:rPr>
                  <a:t>4</a:t>
                </a:r>
                <a:endParaRPr lang="en-US" sz="3200" dirty="0"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46" name="Text Box 17"/>
              <p:cNvSpPr txBox="1">
                <a:spLocks noChangeArrowheads="1"/>
              </p:cNvSpPr>
              <p:nvPr/>
            </p:nvSpPr>
            <p:spPr bwMode="auto">
              <a:xfrm>
                <a:off x="7475" y="15511"/>
                <a:ext cx="74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/>
                    <a:ea typeface="Calibri" panose="020F0502020204030204"/>
                    <a:cs typeface="Times New Roman" panose="02020603050405020304"/>
                  </a:rPr>
                  <a:t>5</a:t>
                </a:r>
                <a:endParaRPr lang="en-US" sz="3200" dirty="0"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47" name="Text Box 18"/>
              <p:cNvSpPr txBox="1">
                <a:spLocks noChangeArrowheads="1"/>
              </p:cNvSpPr>
              <p:nvPr/>
            </p:nvSpPr>
            <p:spPr bwMode="auto">
              <a:xfrm>
                <a:off x="7046" y="15531"/>
                <a:ext cx="74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</a:rPr>
                  <a:t>6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 Box 19"/>
              <p:cNvSpPr txBox="1">
                <a:spLocks noChangeArrowheads="1"/>
              </p:cNvSpPr>
              <p:nvPr/>
            </p:nvSpPr>
            <p:spPr bwMode="auto">
              <a:xfrm>
                <a:off x="6649" y="15346"/>
                <a:ext cx="74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</a:rPr>
                  <a:t>7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Text Box 20"/>
              <p:cNvSpPr txBox="1">
                <a:spLocks noChangeArrowheads="1"/>
              </p:cNvSpPr>
              <p:nvPr/>
            </p:nvSpPr>
            <p:spPr bwMode="auto">
              <a:xfrm>
                <a:off x="6327" y="15102"/>
                <a:ext cx="74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/>
                    <a:ea typeface="Calibri" panose="020F0502020204030204"/>
                    <a:cs typeface="Times New Roman" panose="02020603050405020304"/>
                  </a:rPr>
                  <a:t>8</a:t>
                </a:r>
                <a:endParaRPr lang="en-US" sz="3200" dirty="0"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  <p:sp>
            <p:nvSpPr>
              <p:cNvPr id="50" name="Text Box 21"/>
              <p:cNvSpPr txBox="1">
                <a:spLocks noChangeArrowheads="1"/>
              </p:cNvSpPr>
              <p:nvPr/>
            </p:nvSpPr>
            <p:spPr bwMode="auto">
              <a:xfrm>
                <a:off x="6288" y="14741"/>
                <a:ext cx="74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/>
                    <a:cs typeface="Times New Roman" panose="02020603050405020304" pitchFamily="18" charset="0"/>
                  </a:rPr>
                  <a:t>9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 Box 22"/>
              <p:cNvSpPr txBox="1">
                <a:spLocks noChangeArrowheads="1"/>
              </p:cNvSpPr>
              <p:nvPr/>
            </p:nvSpPr>
            <p:spPr bwMode="auto">
              <a:xfrm>
                <a:off x="6582" y="14187"/>
                <a:ext cx="748" cy="5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400" dirty="0">
                    <a:latin typeface="Times New Roman" panose="02020603050405020304"/>
                    <a:ea typeface="Calibri" panose="020F0502020204030204"/>
                    <a:cs typeface="Times New Roman" panose="02020603050405020304"/>
                  </a:rPr>
                  <a:t>11</a:t>
                </a:r>
                <a:endParaRPr lang="en-US" sz="3200" dirty="0">
                  <a:latin typeface="Calibri" panose="020F0502020204030204"/>
                  <a:ea typeface="Calibri" panose="020F0502020204030204"/>
                  <a:cs typeface="Times New Roman" panose="02020603050405020304"/>
                </a:endParaRPr>
              </a:p>
            </p:txBody>
          </p:sp>
        </p:grpSp>
      </p:grpSp>
      <p:sp>
        <p:nvSpPr>
          <p:cNvPr id="58" name="Cloud Callout 57"/>
          <p:cNvSpPr/>
          <p:nvPr/>
        </p:nvSpPr>
        <p:spPr>
          <a:xfrm>
            <a:off x="4712446" y="15971"/>
            <a:ext cx="5880598" cy="2057400"/>
          </a:xfrm>
          <a:prstGeom prst="cloudCallout">
            <a:avLst>
              <a:gd name="adj1" fmla="val -36016"/>
              <a:gd name="adj2" fmla="val 9392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chemeClr val="tx1"/>
                </a:solidFill>
              </a:rPr>
              <a:t>Các số trên mặt đồng hồ A 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gì khác</a:t>
            </a:r>
            <a:r>
              <a:rPr lang="vi-VN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>
                <a:solidFill>
                  <a:schemeClr val="tx1"/>
                </a:solidFill>
              </a:rPr>
              <a:t>so với các số trên mặt đồng hồ </a:t>
            </a:r>
            <a:r>
              <a:rPr lang="vi-VN" sz="2400" smtClean="0">
                <a:solidFill>
                  <a:schemeClr val="tx1"/>
                </a:solidFill>
              </a:rPr>
              <a:t>B</a:t>
            </a:r>
            <a:r>
              <a:rPr lang="en-US" sz="2400" smtClean="0">
                <a:solidFill>
                  <a:schemeClr val="tx1"/>
                </a:solidFill>
              </a:rPr>
              <a:t>?</a:t>
            </a:r>
            <a:endParaRPr lang="vi-VN" sz="2400">
              <a:solidFill>
                <a:schemeClr val="tx1"/>
              </a:solidFill>
            </a:endParaRPr>
          </a:p>
        </p:txBody>
      </p:sp>
      <p:sp>
        <p:nvSpPr>
          <p:cNvPr id="59" name="Text Box 249"/>
          <p:cNvSpPr txBox="1">
            <a:spLocks noChangeArrowheads="1"/>
          </p:cNvSpPr>
          <p:nvPr/>
        </p:nvSpPr>
        <p:spPr bwMode="auto">
          <a:xfrm>
            <a:off x="3886200" y="6096001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.VnTime" panose="020B7200000000000000" pitchFamily="34" charset="0"/>
              </a:rPr>
              <a:t>A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.VnTime" panose="020B7200000000000000" pitchFamily="34" charset="0"/>
            </a:endParaRPr>
          </a:p>
        </p:txBody>
      </p:sp>
      <p:sp>
        <p:nvSpPr>
          <p:cNvPr id="60" name="Text Box 249"/>
          <p:cNvSpPr txBox="1">
            <a:spLocks noChangeArrowheads="1"/>
          </p:cNvSpPr>
          <p:nvPr/>
        </p:nvSpPr>
        <p:spPr bwMode="auto">
          <a:xfrm>
            <a:off x="8001000" y="6096001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.VnTime" panose="020B7200000000000000" pitchFamily="34" charset="0"/>
              </a:rPr>
              <a:t>B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4576764" y="1066801"/>
            <a:ext cx="5400675" cy="720725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 GỐC CỦA SỐ LA MÃ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 txBox="1"/>
          <p:nvPr/>
        </p:nvSpPr>
        <p:spPr>
          <a:xfrm>
            <a:off x="2971800" y="1600200"/>
            <a:ext cx="8610600" cy="403860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 fontAlgn="base">
              <a:lnSpc>
                <a:spcPct val="120000"/>
              </a:lnSpc>
              <a:spcAft>
                <a:spcPct val="0"/>
              </a:spcAft>
              <a:buNone/>
              <a:defRPr/>
            </a:pP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Roma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Mã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8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2289176" y="3787775"/>
            <a:ext cx="3522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rPr>
              <a:t>Trường đua La Mã cổ đại còn tồn tại cho đến nay (Croatia)</a:t>
            </a:r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6553200" y="3810000"/>
            <a:ext cx="3875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rPr>
              <a:t>Antoninus – Một hoàng đế La Mã cổ đại </a:t>
            </a:r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times" panose="02020603050405020304" pitchFamily="18" charset="0"/>
              <a:cs typeface="times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rPr>
              <a:t>(138 – 161)</a:t>
            </a:r>
            <a:endParaRPr lang="en-US" sz="2400">
              <a:solidFill>
                <a:srgbClr val="000000"/>
              </a:solidFill>
              <a:latin typeface="times" panose="02020603050405020304" pitchFamily="18" charset="0"/>
              <a:ea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762000" y="5041900"/>
            <a:ext cx="11277600" cy="138499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 chế La Mã (27 TCN đến 1453 SCN)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đế chế hùng mạnh được cai trị bởi các hoàng đế La Mã, bao gồm những vùng lãnh thổ rộng lớn nằm xung quanh Địa Trung Hải ở Châu Âu, Bắc Phi và Tây Á. 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2" descr="Colosseum - Dấu ấn La Mã 2.000 năm tuổ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4059238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28600"/>
            <a:ext cx="2117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8" r="10600" b="4678"/>
          <a:stretch>
            <a:fillRect/>
          </a:stretch>
        </p:blipFill>
        <p:spPr bwMode="auto">
          <a:xfrm>
            <a:off x="8361363" y="107950"/>
            <a:ext cx="2132012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47"/>
          <p:cNvGrpSpPr/>
          <p:nvPr/>
        </p:nvGrpSpPr>
        <p:grpSpPr bwMode="auto">
          <a:xfrm>
            <a:off x="2057400" y="304800"/>
            <a:ext cx="1905000" cy="1905000"/>
            <a:chOff x="336" y="336"/>
            <a:chExt cx="1200" cy="1200"/>
          </a:xfrm>
        </p:grpSpPr>
        <p:sp>
          <p:nvSpPr>
            <p:cNvPr id="5230" name="Oval 150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  <p:sp>
          <p:nvSpPr>
            <p:cNvPr id="5231" name="Oval 151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>
                <a:solidFill>
                  <a:srgbClr val="000000"/>
                </a:solidFill>
              </a:endParaRPr>
            </a:p>
          </p:txBody>
        </p:sp>
      </p:grpSp>
      <p:sp>
        <p:nvSpPr>
          <p:cNvPr id="48280" name="Text Box 152"/>
          <p:cNvSpPr txBox="1">
            <a:spLocks noChangeArrowheads="1"/>
          </p:cNvSpPr>
          <p:nvPr/>
        </p:nvSpPr>
        <p:spPr bwMode="auto">
          <a:xfrm>
            <a:off x="2819400" y="381000"/>
            <a:ext cx="45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XII</a:t>
            </a:r>
            <a:endParaRPr 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5124" name="Text Box 153"/>
          <p:cNvSpPr txBox="1">
            <a:spLocks noChangeArrowheads="1"/>
          </p:cNvSpPr>
          <p:nvPr/>
        </p:nvSpPr>
        <p:spPr bwMode="auto">
          <a:xfrm>
            <a:off x="2438400" y="4572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XI</a:t>
            </a:r>
            <a:endParaRPr 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48282" name="Text Box 154"/>
          <p:cNvSpPr txBox="1">
            <a:spLocks noChangeArrowheads="1"/>
          </p:cNvSpPr>
          <p:nvPr/>
        </p:nvSpPr>
        <p:spPr bwMode="auto">
          <a:xfrm>
            <a:off x="2133600" y="14478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VIII</a:t>
            </a:r>
            <a:endParaRPr 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5126" name="Text Box 155"/>
          <p:cNvSpPr txBox="1">
            <a:spLocks noChangeArrowheads="1"/>
          </p:cNvSpPr>
          <p:nvPr/>
        </p:nvSpPr>
        <p:spPr bwMode="auto">
          <a:xfrm>
            <a:off x="2362200" y="1782764"/>
            <a:ext cx="45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VII</a:t>
            </a:r>
            <a:endParaRPr 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48284" name="Text Box 156"/>
          <p:cNvSpPr txBox="1">
            <a:spLocks noChangeArrowheads="1"/>
          </p:cNvSpPr>
          <p:nvPr/>
        </p:nvSpPr>
        <p:spPr bwMode="auto">
          <a:xfrm>
            <a:off x="2133600" y="7620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X</a:t>
            </a:r>
            <a:endParaRPr 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5128" name="Text Box 157"/>
          <p:cNvSpPr txBox="1">
            <a:spLocks noChangeArrowheads="1"/>
          </p:cNvSpPr>
          <p:nvPr/>
        </p:nvSpPr>
        <p:spPr bwMode="auto">
          <a:xfrm>
            <a:off x="2057401" y="1066800"/>
            <a:ext cx="396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IX</a:t>
            </a:r>
            <a:endParaRPr 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48286" name="Text Box 158"/>
          <p:cNvSpPr txBox="1">
            <a:spLocks noChangeArrowheads="1"/>
          </p:cNvSpPr>
          <p:nvPr/>
        </p:nvSpPr>
        <p:spPr bwMode="auto">
          <a:xfrm>
            <a:off x="2819400" y="19050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VI</a:t>
            </a:r>
            <a:endParaRPr 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5130" name="Text Box 159"/>
          <p:cNvSpPr txBox="1">
            <a:spLocks noChangeArrowheads="1"/>
          </p:cNvSpPr>
          <p:nvPr/>
        </p:nvSpPr>
        <p:spPr bwMode="auto">
          <a:xfrm>
            <a:off x="3276600" y="17526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V</a:t>
            </a:r>
            <a:endParaRPr 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48288" name="Text Box 160"/>
          <p:cNvSpPr txBox="1">
            <a:spLocks noChangeArrowheads="1"/>
          </p:cNvSpPr>
          <p:nvPr/>
        </p:nvSpPr>
        <p:spPr bwMode="auto">
          <a:xfrm>
            <a:off x="3505200" y="14478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IV</a:t>
            </a:r>
            <a:endParaRPr 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5132" name="Text Box 161"/>
          <p:cNvSpPr txBox="1">
            <a:spLocks noChangeArrowheads="1"/>
          </p:cNvSpPr>
          <p:nvPr/>
        </p:nvSpPr>
        <p:spPr bwMode="auto">
          <a:xfrm>
            <a:off x="3581400" y="10668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III</a:t>
            </a:r>
            <a:endParaRPr 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48290" name="Text Box 162"/>
          <p:cNvSpPr txBox="1">
            <a:spLocks noChangeArrowheads="1"/>
          </p:cNvSpPr>
          <p:nvPr/>
        </p:nvSpPr>
        <p:spPr bwMode="auto">
          <a:xfrm>
            <a:off x="3505200" y="6858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II</a:t>
            </a:r>
            <a:endParaRPr 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sp>
        <p:nvSpPr>
          <p:cNvPr id="5134" name="Text Box 163"/>
          <p:cNvSpPr txBox="1">
            <a:spLocks noChangeArrowheads="1"/>
          </p:cNvSpPr>
          <p:nvPr/>
        </p:nvSpPr>
        <p:spPr bwMode="auto">
          <a:xfrm>
            <a:off x="3200400" y="457200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solidFill>
                  <a:srgbClr val="0000FF"/>
                </a:solidFill>
                <a:latin typeface=".VnTimeH" panose="020B7200000000000000" pitchFamily="34" charset="0"/>
              </a:rPr>
              <a:t>I</a:t>
            </a:r>
            <a:endParaRPr lang="en-US" sz="1200" b="1">
              <a:solidFill>
                <a:srgbClr val="0000FF"/>
              </a:solidFill>
              <a:latin typeface=".VnTimeH" panose="020B7200000000000000" pitchFamily="34" charset="0"/>
            </a:endParaRPr>
          </a:p>
        </p:txBody>
      </p:sp>
      <p:grpSp>
        <p:nvGrpSpPr>
          <p:cNvPr id="5135" name="Group 246"/>
          <p:cNvGrpSpPr/>
          <p:nvPr/>
        </p:nvGrpSpPr>
        <p:grpSpPr bwMode="auto">
          <a:xfrm>
            <a:off x="2514601" y="685800"/>
            <a:ext cx="606425" cy="606425"/>
            <a:chOff x="624" y="576"/>
            <a:chExt cx="382" cy="382"/>
          </a:xfrm>
        </p:grpSpPr>
        <p:sp>
          <p:nvSpPr>
            <p:cNvPr id="5226" name="Line 168"/>
            <p:cNvSpPr>
              <a:spLocks noChangeShapeType="1"/>
            </p:cNvSpPr>
            <p:nvPr/>
          </p:nvSpPr>
          <p:spPr bwMode="auto">
            <a:xfrm rot="-5411360">
              <a:off x="793" y="743"/>
              <a:ext cx="0" cy="337"/>
            </a:xfrm>
            <a:prstGeom prst="line">
              <a:avLst/>
            </a:prstGeom>
            <a:noFill/>
            <a:ln w="76200">
              <a:solidFill>
                <a:srgbClr val="6600CC"/>
              </a:solidFill>
              <a:round/>
              <a:head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227" name="Group 243"/>
            <p:cNvGrpSpPr/>
            <p:nvPr/>
          </p:nvGrpSpPr>
          <p:grpSpPr bwMode="auto">
            <a:xfrm rot="-190707">
              <a:off x="912" y="576"/>
              <a:ext cx="94" cy="382"/>
              <a:chOff x="3888" y="586"/>
              <a:chExt cx="96" cy="422"/>
            </a:xfrm>
          </p:grpSpPr>
          <p:sp>
            <p:nvSpPr>
              <p:cNvPr id="5228" name="Line 244"/>
              <p:cNvSpPr>
                <a:spLocks noChangeShapeType="1"/>
              </p:cNvSpPr>
              <p:nvPr/>
            </p:nvSpPr>
            <p:spPr bwMode="auto">
              <a:xfrm flipH="1">
                <a:off x="3936" y="586"/>
                <a:ext cx="22" cy="422"/>
              </a:xfrm>
              <a:prstGeom prst="line">
                <a:avLst/>
              </a:prstGeom>
              <a:noFill/>
              <a:ln w="38100">
                <a:solidFill>
                  <a:srgbClr val="0099CC"/>
                </a:solidFill>
                <a:round/>
                <a:head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229" name="Oval 245"/>
              <p:cNvSpPr>
                <a:spLocks noChangeArrowheads="1"/>
              </p:cNvSpPr>
              <p:nvPr/>
            </p:nvSpPr>
            <p:spPr bwMode="auto">
              <a:xfrm>
                <a:off x="3888" y="912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99CC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vi-VN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8377" name="Text Box 249"/>
          <p:cNvSpPr txBox="1">
            <a:spLocks noChangeArrowheads="1"/>
          </p:cNvSpPr>
          <p:nvPr/>
        </p:nvSpPr>
        <p:spPr bwMode="auto">
          <a:xfrm>
            <a:off x="1524000" y="2590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chỉ 9 giờ</a:t>
            </a:r>
            <a:r>
              <a:rPr lang="en-US" sz="2400" b="1">
                <a:solidFill>
                  <a:srgbClr val="0000CC"/>
                </a:solidFill>
                <a:latin typeface=".VnTime" panose="020B7200000000000000" pitchFamily="34" charset="0"/>
              </a:rPr>
              <a:t>.</a:t>
            </a:r>
            <a:endParaRPr lang="en-US" sz="24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5137" name="Text Box 250"/>
          <p:cNvSpPr txBox="1">
            <a:spLocks noChangeArrowheads="1"/>
          </p:cNvSpPr>
          <p:nvPr/>
        </p:nvSpPr>
        <p:spPr bwMode="auto">
          <a:xfrm>
            <a:off x="4572000" y="381000"/>
            <a:ext cx="7315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latin typeface=".VnTime" panose="020B7200000000000000" pitchFamily="34" charset="0"/>
              </a:rPr>
              <a:t>1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 Các số ở mặt đồng hồ bên được ghi bằng một 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chữ số La Mã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 dùng sau: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394" name="Text Box 266"/>
          <p:cNvSpPr txBox="1">
            <a:spLocks noChangeArrowheads="1"/>
          </p:cNvSpPr>
          <p:nvPr/>
        </p:nvSpPr>
        <p:spPr bwMode="auto">
          <a:xfrm>
            <a:off x="1714500" y="3294064"/>
            <a:ext cx="8763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2) Với các số La Mã trên, ta có một vài số như sau: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2270" y="1477969"/>
            <a:ext cx="477728" cy="63299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7099999" y="1509932"/>
            <a:ext cx="1788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kern="0" dirty="0">
              <a:solidFill>
                <a:srgbClr val="FF0000"/>
              </a:solidFill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289" y="2085536"/>
            <a:ext cx="604274" cy="660923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114067" y="2140687"/>
            <a:ext cx="1788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kern="0" dirty="0">
              <a:solidFill>
                <a:srgbClr val="0070C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115239" y="2773030"/>
            <a:ext cx="1788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</a:t>
            </a:r>
            <a:r>
              <a: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kern="0" dirty="0">
              <a:solidFill>
                <a:srgbClr val="002060"/>
              </a:solidFill>
            </a:endParaRPr>
          </a:p>
        </p:txBody>
      </p:sp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1066800" y="4267200"/>
          <a:ext cx="10896601" cy="1421343"/>
        </p:xfrm>
        <a:graphic>
          <a:graphicData uri="http://schemas.openxmlformats.org/drawingml/2006/table">
            <a:tbl>
              <a:tblPr firstCol="1" bandRow="1"/>
              <a:tblGrid>
                <a:gridCol w="780170"/>
                <a:gridCol w="780170"/>
                <a:gridCol w="780170"/>
                <a:gridCol w="780170"/>
                <a:gridCol w="611135"/>
                <a:gridCol w="819187"/>
                <a:gridCol w="793390"/>
                <a:gridCol w="871187"/>
                <a:gridCol w="780170"/>
                <a:gridCol w="780170"/>
                <a:gridCol w="663149"/>
                <a:gridCol w="819187"/>
                <a:gridCol w="728159"/>
                <a:gridCol w="910187"/>
              </a:tblGrid>
              <a:tr h="91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826" marR="90826" marT="45405" marB="45405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90826" marR="90826" marT="45405" marB="45405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826" marR="90826" marT="45405" marB="45405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826" marR="90826" marT="45405" marB="45405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826" marR="90826" marT="45405" marB="45405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826" marR="90826" marT="45405" marB="45405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826" marR="90826" marT="45405" marB="45405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90826" marR="90826" marT="45405" marB="45405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90826" marR="90826" marT="45405" marB="45405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4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826" marR="90826" marT="45405" marB="45405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90826" marR="90826" marT="45405" marB="45405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90826" marR="90826" marT="45405" marB="45405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90826" marR="90826" marT="45405" marB="45405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90826" marR="90826" marT="45405" marB="45405" anchor="b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69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71778" marR="71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71778" marR="71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71778" marR="71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71778" marR="71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71778" marR="71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71778" marR="71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71778" marR="71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71778" marR="71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71778" marR="71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71778" marR="71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71778" marR="71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71778" marR="71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20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71778" marR="71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Calibri" panose="020F0502020204030204"/>
                          <a:cs typeface="Times New Roman" panose="02020603050405020304" pitchFamily="18" charset="0"/>
                        </a:rPr>
                        <a:t>21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71778" marR="717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2039637" y="4465209"/>
            <a:ext cx="52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725592" y="4466213"/>
            <a:ext cx="703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580015" y="4468950"/>
            <a:ext cx="693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907585" y="4495500"/>
            <a:ext cx="751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630531" y="4499628"/>
            <a:ext cx="872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396391" y="4499628"/>
            <a:ext cx="897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411434" y="4482476"/>
            <a:ext cx="751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870962" y="4499628"/>
            <a:ext cx="751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621983" y="4497594"/>
            <a:ext cx="751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373004" y="4489422"/>
            <a:ext cx="751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1081511" y="4487001"/>
            <a:ext cx="877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221960" y="4499628"/>
            <a:ext cx="751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295812" y="4482476"/>
            <a:ext cx="751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04107" y="4466482"/>
            <a:ext cx="751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205790" y="2773030"/>
            <a:ext cx="1788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X</a:t>
            </a:r>
            <a:endParaRPr lang="vi-VN" sz="2400" b="1" kern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  <p:bldP spid="48394" grpId="0"/>
      <p:bldP spid="67" grpId="0"/>
      <p:bldP spid="69" grpId="0"/>
      <p:bldP spid="71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/>
          <p:cNvSpPr txBox="1"/>
          <p:nvPr/>
        </p:nvSpPr>
        <p:spPr>
          <a:xfrm>
            <a:off x="1181100" y="431922"/>
            <a:ext cx="6134100" cy="6096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Quy tắc hình thành số La Mã: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286000" y="965322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990600" y="1524000"/>
            <a:ext cx="6934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chữ số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được lặp lại quá 3 lần liên tiếp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90600" y="2590800"/>
            <a:ext cx="69342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được lặp lại quá 1 lần.</a:t>
            </a:r>
            <a:endParaRPr lang="vi-VN" sz="2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90600" y="3657600"/>
            <a:ext cx="6934200" cy="838200"/>
          </a:xfrm>
          <a:prstGeom prst="roundRect">
            <a:avLst/>
          </a:prstGeom>
          <a:solidFill>
            <a:srgbClr val="D5FF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thêm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bên trái chữ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thì giá trị của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sẽ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 đi 1 đơn vị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90600" y="4724400"/>
            <a:ext cx="6934200" cy="838200"/>
          </a:xfrm>
          <a:prstGeom prst="roundRect">
            <a:avLst/>
          </a:prstGeom>
          <a:solidFill>
            <a:srgbClr val="FAF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thêm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bên phải chữ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thì giá trị của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sẽ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thêm 1 đơn vị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ight Arrow 55"/>
          <p:cNvSpPr/>
          <p:nvPr/>
        </p:nvSpPr>
        <p:spPr>
          <a:xfrm>
            <a:off x="8077200" y="4114800"/>
            <a:ext cx="5334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57" name="Circular Arrow 56"/>
          <p:cNvSpPr/>
          <p:nvPr/>
        </p:nvSpPr>
        <p:spPr>
          <a:xfrm>
            <a:off x="8991600" y="4800600"/>
            <a:ext cx="381000" cy="381000"/>
          </a:xfrm>
          <a:prstGeom prst="circular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58" name="Circular Arrow 57"/>
          <p:cNvSpPr/>
          <p:nvPr/>
        </p:nvSpPr>
        <p:spPr>
          <a:xfrm flipH="1">
            <a:off x="9067800" y="3733800"/>
            <a:ext cx="381000" cy="381000"/>
          </a:xfrm>
          <a:prstGeom prst="circular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915400" y="383482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144000" y="383482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839200" y="490162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220200" y="490162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991600" y="4599802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endParaRPr lang="en-US" sz="12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067800" y="3533002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12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8077200" y="5181600"/>
            <a:ext cx="5334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8" dur="1" fill="hold"/>
                                        <p:tgtEl>
                                          <p:spTgt spid="6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6" grpId="0" animBg="1"/>
      <p:bldP spid="57" grpId="0" animBg="1"/>
      <p:bldP spid="58" grpId="0" animBg="1"/>
      <p:bldP spid="60" grpId="0"/>
      <p:bldP spid="61" grpId="0"/>
      <p:bldP spid="63" grpId="0"/>
      <p:bldP spid="64" grpId="0"/>
      <p:bldP spid="66" grpId="0"/>
      <p:bldP spid="67" grpId="0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189" y="2544764"/>
            <a:ext cx="17367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9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I</a:t>
            </a:r>
            <a:endParaRPr lang="en-US" sz="9600" b="1" dirty="0">
              <a:solidFill>
                <a:prstClr val="black"/>
              </a:solidFill>
            </a:endParaRPr>
          </a:p>
        </p:txBody>
      </p:sp>
      <p:sp>
        <p:nvSpPr>
          <p:cNvPr id="3" name="Curved Right Arrow 8"/>
          <p:cNvSpPr/>
          <p:nvPr/>
        </p:nvSpPr>
        <p:spPr>
          <a:xfrm rot="5400000" flipV="1">
            <a:off x="5315745" y="1735932"/>
            <a:ext cx="646112" cy="10001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1" y="1130300"/>
            <a:ext cx="13477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</a:rPr>
              <a:t>+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0339" y="2544764"/>
            <a:ext cx="165258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9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2412" y="2544764"/>
            <a:ext cx="1736726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9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I</a:t>
            </a:r>
            <a:endParaRPr lang="en-US" sz="96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3451" y="2544764"/>
            <a:ext cx="173831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9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I</a:t>
            </a:r>
            <a:endParaRPr lang="en-US" sz="96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94675" y="2559050"/>
            <a:ext cx="1652588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9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15414" y="2544764"/>
            <a:ext cx="165258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9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2" name="Curved Right Arrow 8"/>
          <p:cNvSpPr/>
          <p:nvPr/>
        </p:nvSpPr>
        <p:spPr>
          <a:xfrm rot="5400000" flipV="1">
            <a:off x="8201820" y="1735932"/>
            <a:ext cx="646112" cy="10001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6087" y="1130300"/>
            <a:ext cx="13462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</a:rPr>
              <a:t>+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4" name="Curved Right Arrow 8"/>
          <p:cNvSpPr/>
          <p:nvPr/>
        </p:nvSpPr>
        <p:spPr>
          <a:xfrm rot="5400000" flipV="1">
            <a:off x="9147176" y="1722439"/>
            <a:ext cx="644525" cy="10001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720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10651" y="1116014"/>
            <a:ext cx="15478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</a:rPr>
              <a:t>+</a:t>
            </a: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01826" y="4376739"/>
            <a:ext cx="1222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240338" y="4376739"/>
            <a:ext cx="9763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769351" y="4376739"/>
            <a:ext cx="9763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8" grpId="0"/>
      <p:bldP spid="10" grpId="0"/>
      <p:bldP spid="11" grpId="0"/>
      <p:bldP spid="12" grpId="0" animBg="1"/>
      <p:bldP spid="13" grpId="0"/>
      <p:bldP spid="14" grpId="0" animBg="1"/>
      <p:bldP spid="15" grpId="0"/>
      <p:bldP spid="17" grpId="0"/>
      <p:bldP spid="18" grpId="0"/>
      <p:bldP spid="19" grpId="0"/>
    </p:bldLst>
  </p:timing>
</p:sld>
</file>

<file path=ppt/tags/tag1.xml><?xml version="1.0" encoding="utf-8"?>
<p:tagLst xmlns:p="http://schemas.openxmlformats.org/presentationml/2006/main">
  <p:tag name="ISPRING_CUSTOM_TIMING_USED" val="1"/>
  <p:tag name="GENSWF_ADVANCE_TIME" val="69.838"/>
  <p:tag name="TIMING" val="|2.274|4.032|3.874|32.503|1.032|10.257|0.868|11.937"/>
  <p:tag name="ISPRING_SLIDE_ID_2" val="{EB4EFE17-A388-4684-BBFA-7C49C3B6DCE2}"/>
</p:tagLst>
</file>

<file path=ppt/tags/tag2.xml><?xml version="1.0" encoding="utf-8"?>
<p:tagLst xmlns:p="http://schemas.openxmlformats.org/presentationml/2006/main">
  <p:tag name="ISPRING_CUSTOM_TIMING_USED" val="1"/>
  <p:tag name="GENSWF_ADVANCE_TIME" val="34.910"/>
  <p:tag name="TIMING" val="|0.032|23.467|1.266|0.891|1.266|0.89|1.062|0.922|0.875|0.83|0.905|0.817|0.887"/>
  <p:tag name="ISPRING_SLIDE_ID_2" val="{F805E6DE-C0A0-451B-B21B-F5098B4F72BF}"/>
</p:tagLst>
</file>

<file path=ppt/tags/tag3.xml><?xml version="1.0" encoding="utf-8"?>
<p:tagLst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&quot;/&gt;&lt;property id=&quot;20307&quot; value=&quot;284&quot;/&gt;&lt;/object&gt;&lt;object type=&quot;3&quot; unique_id=&quot;10010&quot;&gt;&lt;property id=&quot;20148&quot; value=&quot;5&quot;/&gt;&lt;property id=&quot;20300&quot; value=&quot;Slide 8&quot;/&gt;&lt;property id=&quot;20307&quot; value=&quot;287&quot;/&gt;&lt;/object&gt;&lt;object type=&quot;3&quot; unique_id=&quot;10017&quot;&gt;&lt;property id=&quot;20148&quot; value=&quot;5&quot;/&gt;&lt;property id=&quot;20300&quot; value=&quot;Slide 12&quot;/&gt;&lt;property id=&quot;20307&quot; value=&quot;296&quot;/&gt;&lt;/object&gt;&lt;object type=&quot;3&quot; unique_id=&quot;10067&quot;&gt;&lt;property id=&quot;20148&quot; value=&quot;5&quot;/&gt;&lt;property id=&quot;20300&quot; value=&quot;Slide 1&quot;/&gt;&lt;property id=&quot;20307&quot; value=&quot;313&quot;/&gt;&lt;/object&gt;&lt;object type=&quot;3&quot; unique_id=&quot;10068&quot;&gt;&lt;property id=&quot;20148&quot; value=&quot;5&quot;/&gt;&lt;property id=&quot;20300&quot; value=&quot;Slide 3&quot;/&gt;&lt;property id=&quot;20307&quot; value=&quot;314&quot;/&gt;&lt;/object&gt;&lt;object type=&quot;3&quot; unique_id=&quot;10069&quot;&gt;&lt;property id=&quot;20148&quot; value=&quot;5&quot;/&gt;&lt;property id=&quot;20300&quot; value=&quot;Slide 4&quot;/&gt;&lt;property id=&quot;20307&quot; value=&quot;318&quot;/&gt;&lt;/object&gt;&lt;object type=&quot;3&quot; unique_id=&quot;10070&quot;&gt;&lt;property id=&quot;20148&quot; value=&quot;5&quot;/&gt;&lt;property id=&quot;20300&quot; value=&quot;Slide 5&quot;/&gt;&lt;property id=&quot;20307&quot; value=&quot;311&quot;/&gt;&lt;/object&gt;&lt;object type=&quot;3&quot; unique_id=&quot;10071&quot;&gt;&lt;property id=&quot;20148&quot; value=&quot;5&quot;/&gt;&lt;property id=&quot;20300&quot; value=&quot;Slide 6&quot;/&gt;&lt;property id=&quot;20307&quot; value=&quot;312&quot;/&gt;&lt;/object&gt;&lt;object type=&quot;3&quot; unique_id=&quot;10073&quot;&gt;&lt;property id=&quot;20148&quot; value=&quot;5&quot;/&gt;&lt;property id=&quot;20300&quot; value=&quot;Slide 14&quot;/&gt;&lt;property id=&quot;20307&quot; value=&quot;321&quot;/&gt;&lt;/object&gt;&lt;object type=&quot;3&quot; unique_id=&quot;10074&quot;&gt;&lt;property id=&quot;20148&quot; value=&quot;5&quot;/&gt;&lt;property id=&quot;20300&quot; value=&quot;Slide 15&quot;/&gt;&lt;property id=&quot;20307&quot; value=&quot;322&quot;/&gt;&lt;/object&gt;&lt;object type=&quot;3&quot; unique_id=&quot;10078&quot;&gt;&lt;property id=&quot;20148&quot; value=&quot;5&quot;/&gt;&lt;property id=&quot;20300&quot; value=&quot;Slide 18&quot;/&gt;&lt;property id=&quot;20307&quot; value=&quot;315&quot;/&gt;&lt;/object&gt;&lt;object type=&quot;3&quot; unique_id=&quot;10776&quot;&gt;&lt;property id=&quot;20148&quot; value=&quot;5&quot;/&gt;&lt;property id=&quot;20300&quot; value=&quot;Slide 7&quot;/&gt;&lt;property id=&quot;20307&quot; value=&quot;330&quot;/&gt;&lt;/object&gt;&lt;object type=&quot;3&quot; unique_id=&quot;10777&quot;&gt;&lt;property id=&quot;20148&quot; value=&quot;5&quot;/&gt;&lt;property id=&quot;20300&quot; value=&quot;Slide 9&quot;/&gt;&lt;property id=&quot;20307&quot; value=&quot;331&quot;/&gt;&lt;/object&gt;&lt;object type=&quot;3&quot; unique_id=&quot;10778&quot;&gt;&lt;property id=&quot;20148&quot; value=&quot;5&quot;/&gt;&lt;property id=&quot;20300&quot; value=&quot;Slide 10&quot;/&gt;&lt;property id=&quot;20307&quot; value=&quot;332&quot;/&gt;&lt;/object&gt;&lt;object type=&quot;3&quot; unique_id=&quot;10779&quot;&gt;&lt;property id=&quot;20148&quot; value=&quot;5&quot;/&gt;&lt;property id=&quot;20300&quot; value=&quot;Slide 11&quot;/&gt;&lt;property id=&quot;20307&quot; value=&quot;333&quot;/&gt;&lt;/object&gt;&lt;object type=&quot;3&quot; unique_id=&quot;10780&quot;&gt;&lt;property id=&quot;20148&quot; value=&quot;5&quot;/&gt;&lt;property id=&quot;20300&quot; value=&quot;Slide 13&quot;/&gt;&lt;property id=&quot;20307&quot; value=&quot;334&quot;/&gt;&lt;/object&gt;&lt;object type=&quot;3&quot; unique_id=&quot;10781&quot;&gt;&lt;property id=&quot;20148&quot; value=&quot;5&quot;/&gt;&lt;property id=&quot;20300&quot; value=&quot;Slide 16&quot;/&gt;&lt;property id=&quot;20307&quot; value=&quot;327&quot;/&gt;&lt;/object&gt;&lt;object type=&quot;3&quot; unique_id=&quot;10782&quot;&gt;&lt;property id=&quot;20148&quot; value=&quot;5&quot;/&gt;&lt;property id=&quot;20300&quot; value=&quot;Slide 17 - &amp;quot;Viết các số từ 1 đến 12 bằng chữ số La Mã.&amp;quot;&quot;/&gt;&lt;property id=&quot;20307&quot; value=&quot;328&quot;/&gt;&lt;/object&gt;&lt;object type=&quot;3&quot; unique_id=&quot;16404&quot;&gt;&lt;property id=&quot;20148&quot; value=&quot;5&quot;/&gt;&lt;property id=&quot;20300&quot; value=&quot;Slide 19&quot;/&gt;&lt;property id=&quot;20307&quot; value=&quot;335&quot;/&gt;&lt;/object&gt;&lt;/object&gt;&lt;object type=&quot;8&quot; unique_id=&quot;1004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2775</Words>
  <Application>WPS Presentation</Application>
  <PresentationFormat>Custom</PresentationFormat>
  <Paragraphs>533</Paragraphs>
  <Slides>19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11</vt:i4>
      </vt:variant>
      <vt:variant>
        <vt:lpstr>幻灯片标题</vt:lpstr>
      </vt:variant>
      <vt:variant>
        <vt:i4>19</vt:i4>
      </vt:variant>
    </vt:vector>
  </HeadingPairs>
  <TitlesOfParts>
    <vt:vector size="47" baseType="lpstr">
      <vt:lpstr>Arial</vt:lpstr>
      <vt:lpstr>SimSun</vt:lpstr>
      <vt:lpstr>Wingdings</vt:lpstr>
      <vt:lpstr>Calibri</vt:lpstr>
      <vt:lpstr>Tahoma</vt:lpstr>
      <vt:lpstr>VNI-Times</vt:lpstr>
      <vt:lpstr>Times New Roman</vt:lpstr>
      <vt:lpstr>Times New Roman</vt:lpstr>
      <vt:lpstr>Calibri</vt:lpstr>
      <vt:lpstr>.VnTime</vt:lpstr>
      <vt:lpstr>times</vt:lpstr>
      <vt:lpstr>.VnTimeH</vt:lpstr>
      <vt:lpstr>Arial</vt:lpstr>
      <vt:lpstr>汉仪喵小姐简</vt:lpstr>
      <vt:lpstr>Segoe Print</vt:lpstr>
      <vt:lpstr>Microsoft YaHei</vt:lpstr>
      <vt:lpstr>Arial Unicode MS</vt:lpstr>
      <vt:lpstr>Office Theme</vt:lpstr>
      <vt:lpstr>1_Office Theme</vt:lpstr>
      <vt:lpstr>4_Office Theme</vt:lpstr>
      <vt:lpstr>2_Office Theme</vt:lpstr>
      <vt:lpstr>3_Office Theme</vt:lpstr>
      <vt:lpstr>5_Office Theme</vt:lpstr>
      <vt:lpstr>Default Design</vt:lpstr>
      <vt:lpstr>7_Office Theme</vt:lpstr>
      <vt:lpstr>1_Default Design</vt:lpstr>
      <vt:lpstr>6_Office Theme</vt:lpstr>
      <vt:lpstr>9_Office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Viết các số từ 1 đến 12 bằng chữ số La Mã.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Linh</dc:creator>
  <cp:lastModifiedBy>Tam PC</cp:lastModifiedBy>
  <cp:revision>194</cp:revision>
  <dcterms:created xsi:type="dcterms:W3CDTF">2017-02-15T01:03:00Z</dcterms:created>
  <dcterms:modified xsi:type="dcterms:W3CDTF">2022-03-01T16:04:26Z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D6D9792B3CE842639042EC9B9D6993B4</vt:lpwstr>
  </property>
  <property fmtid="{D5CDD505-2E9C-101B-9397-08002B2CF9AE}" pid="3" name="KSOProductBuildVer">
    <vt:lpwstr>1033-11.2.0.10463</vt:lpwstr>
  </property>
</Properties>
</file>